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95" r:id="rId2"/>
    <p:sldId id="296" r:id="rId3"/>
    <p:sldId id="297"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2" d="100"/>
          <a:sy n="62" d="100"/>
        </p:scale>
        <p:origin x="47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Click to edit Master title style</a:t>
            </a:r>
          </a:p>
        </p:txBody>
      </p:sp>
      <p:sp>
        <p:nvSpPr>
          <p:cNvPr id="6" name="Content Placeholder 5"/>
          <p:cNvSpPr>
            <a:spLocks noGrp="1"/>
          </p:cNvSpPr>
          <p:nvPr>
            <p:ph sz="quarter" idx="10"/>
          </p:nvPr>
        </p:nvSpPr>
        <p:spPr>
          <a:xfrm>
            <a:off x="266700" y="1028700"/>
            <a:ext cx="11658600" cy="5600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74974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 2 Odd Section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1" name="Content Placeholder 2"/>
          <p:cNvSpPr>
            <a:spLocks noGrp="1"/>
          </p:cNvSpPr>
          <p:nvPr>
            <p:ph sz="quarter" idx="15"/>
          </p:nvPr>
        </p:nvSpPr>
        <p:spPr>
          <a:xfrm>
            <a:off x="8145982" y="1028700"/>
            <a:ext cx="3779318" cy="5600700"/>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2"/>
          <p:cNvSpPr>
            <a:spLocks noGrp="1"/>
          </p:cNvSpPr>
          <p:nvPr>
            <p:ph sz="quarter" idx="16"/>
          </p:nvPr>
        </p:nvSpPr>
        <p:spPr>
          <a:xfrm>
            <a:off x="266700" y="1028700"/>
            <a:ext cx="7668888" cy="5600700"/>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17564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 Quad-Chart">
    <p:spTree>
      <p:nvGrpSpPr>
        <p:cNvPr id="1" name=""/>
        <p:cNvGrpSpPr/>
        <p:nvPr/>
      </p:nvGrpSpPr>
      <p:grpSpPr>
        <a:xfrm>
          <a:off x="0" y="0"/>
          <a:ext cx="0" cy="0"/>
          <a:chOff x="0" y="0"/>
          <a:chExt cx="0" cy="0"/>
        </a:xfrm>
      </p:grpSpPr>
      <p:sp>
        <p:nvSpPr>
          <p:cNvPr id="3" name="Content Placeholder 2"/>
          <p:cNvSpPr>
            <a:spLocks noGrp="1"/>
          </p:cNvSpPr>
          <p:nvPr>
            <p:ph sz="quarter" idx="15"/>
          </p:nvPr>
        </p:nvSpPr>
        <p:spPr>
          <a:xfrm>
            <a:off x="266700" y="1028700"/>
            <a:ext cx="5753100" cy="2667000"/>
          </a:xfrm>
        </p:spPr>
        <p:txBody>
          <a:bodyPr/>
          <a:lstStyle>
            <a:lvl1pPr>
              <a:defRPr sz="900">
                <a:solidFill>
                  <a:schemeClr val="tx1">
                    <a:lumMod val="75000"/>
                    <a:lumOff val="25000"/>
                  </a:schemeClr>
                </a:solidFill>
              </a:defRPr>
            </a:lvl1pPr>
            <a:lvl2pPr>
              <a:defRPr sz="900">
                <a:solidFill>
                  <a:schemeClr val="tx1">
                    <a:lumMod val="75000"/>
                    <a:lumOff val="25000"/>
                  </a:schemeClr>
                </a:solidFill>
              </a:defRPr>
            </a:lvl2pPr>
            <a:lvl3pPr>
              <a:defRPr sz="900">
                <a:solidFill>
                  <a:schemeClr val="tx1">
                    <a:lumMod val="75000"/>
                    <a:lumOff val="25000"/>
                  </a:schemeClr>
                </a:solidFill>
              </a:defRPr>
            </a:lvl3pPr>
            <a:lvl4pPr>
              <a:defRPr sz="900">
                <a:solidFill>
                  <a:schemeClr val="tx1">
                    <a:lumMod val="75000"/>
                    <a:lumOff val="25000"/>
                  </a:schemeClr>
                </a:solidFill>
              </a:defRPr>
            </a:lvl4pPr>
            <a:lvl5pPr>
              <a:defRPr sz="9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4" name="Straight Connector 3"/>
          <p:cNvCxnSpPr/>
          <p:nvPr userDrawn="1"/>
        </p:nvCxnSpPr>
        <p:spPr>
          <a:xfrm>
            <a:off x="381000" y="3775869"/>
            <a:ext cx="11430000" cy="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6096000" y="1028700"/>
            <a:ext cx="0" cy="560070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a:t>Click to edit Master title style</a:t>
            </a:r>
          </a:p>
        </p:txBody>
      </p:sp>
      <p:sp>
        <p:nvSpPr>
          <p:cNvPr id="16" name="Content Placeholder 2"/>
          <p:cNvSpPr>
            <a:spLocks noGrp="1"/>
          </p:cNvSpPr>
          <p:nvPr>
            <p:ph sz="quarter" idx="22"/>
          </p:nvPr>
        </p:nvSpPr>
        <p:spPr>
          <a:xfrm>
            <a:off x="266700" y="3855720"/>
            <a:ext cx="5753100" cy="2773680"/>
          </a:xfrm>
        </p:spPr>
        <p:txBody>
          <a:bodyPr/>
          <a:lstStyle>
            <a:lvl1pPr>
              <a:defRPr sz="900">
                <a:solidFill>
                  <a:schemeClr val="tx1">
                    <a:lumMod val="75000"/>
                    <a:lumOff val="25000"/>
                  </a:schemeClr>
                </a:solidFill>
              </a:defRPr>
            </a:lvl1pPr>
            <a:lvl2pPr>
              <a:defRPr sz="900">
                <a:solidFill>
                  <a:schemeClr val="tx1">
                    <a:lumMod val="75000"/>
                    <a:lumOff val="25000"/>
                  </a:schemeClr>
                </a:solidFill>
              </a:defRPr>
            </a:lvl2pPr>
            <a:lvl3pPr>
              <a:defRPr sz="900">
                <a:solidFill>
                  <a:schemeClr val="tx1">
                    <a:lumMod val="75000"/>
                    <a:lumOff val="25000"/>
                  </a:schemeClr>
                </a:solidFill>
              </a:defRPr>
            </a:lvl3pPr>
            <a:lvl4pPr>
              <a:defRPr sz="900">
                <a:solidFill>
                  <a:schemeClr val="tx1">
                    <a:lumMod val="75000"/>
                    <a:lumOff val="25000"/>
                  </a:schemeClr>
                </a:solidFill>
              </a:defRPr>
            </a:lvl4pPr>
            <a:lvl5pPr>
              <a:defRPr sz="9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2"/>
          <p:cNvSpPr>
            <a:spLocks noGrp="1"/>
          </p:cNvSpPr>
          <p:nvPr>
            <p:ph sz="quarter" idx="23"/>
          </p:nvPr>
        </p:nvSpPr>
        <p:spPr>
          <a:xfrm>
            <a:off x="6172200" y="1028700"/>
            <a:ext cx="5753100" cy="2667000"/>
          </a:xfrm>
        </p:spPr>
        <p:txBody>
          <a:bodyPr/>
          <a:lstStyle>
            <a:lvl1pPr>
              <a:defRPr sz="900">
                <a:solidFill>
                  <a:schemeClr val="tx1">
                    <a:lumMod val="75000"/>
                    <a:lumOff val="25000"/>
                  </a:schemeClr>
                </a:solidFill>
              </a:defRPr>
            </a:lvl1pPr>
            <a:lvl2pPr>
              <a:defRPr sz="900">
                <a:solidFill>
                  <a:schemeClr val="tx1">
                    <a:lumMod val="75000"/>
                    <a:lumOff val="25000"/>
                  </a:schemeClr>
                </a:solidFill>
              </a:defRPr>
            </a:lvl2pPr>
            <a:lvl3pPr>
              <a:defRPr sz="900">
                <a:solidFill>
                  <a:schemeClr val="tx1">
                    <a:lumMod val="75000"/>
                    <a:lumOff val="25000"/>
                  </a:schemeClr>
                </a:solidFill>
              </a:defRPr>
            </a:lvl3pPr>
            <a:lvl4pPr>
              <a:defRPr sz="900">
                <a:solidFill>
                  <a:schemeClr val="tx1">
                    <a:lumMod val="75000"/>
                    <a:lumOff val="25000"/>
                  </a:schemeClr>
                </a:solidFill>
              </a:defRPr>
            </a:lvl4pPr>
            <a:lvl5pPr>
              <a:defRPr sz="9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2"/>
          <p:cNvSpPr>
            <a:spLocks noGrp="1"/>
          </p:cNvSpPr>
          <p:nvPr>
            <p:ph sz="quarter" idx="24"/>
          </p:nvPr>
        </p:nvSpPr>
        <p:spPr>
          <a:xfrm>
            <a:off x="6172200" y="3855720"/>
            <a:ext cx="5753100" cy="2773680"/>
          </a:xfrm>
        </p:spPr>
        <p:txBody>
          <a:bodyPr/>
          <a:lstStyle>
            <a:lvl1pPr>
              <a:defRPr sz="900">
                <a:solidFill>
                  <a:schemeClr val="tx1">
                    <a:lumMod val="75000"/>
                    <a:lumOff val="25000"/>
                  </a:schemeClr>
                </a:solidFill>
              </a:defRPr>
            </a:lvl1pPr>
            <a:lvl2pPr>
              <a:defRPr sz="900">
                <a:solidFill>
                  <a:schemeClr val="tx1">
                    <a:lumMod val="75000"/>
                    <a:lumOff val="25000"/>
                  </a:schemeClr>
                </a:solidFill>
              </a:defRPr>
            </a:lvl2pPr>
            <a:lvl3pPr>
              <a:defRPr sz="900">
                <a:solidFill>
                  <a:schemeClr val="tx1">
                    <a:lumMod val="75000"/>
                    <a:lumOff val="25000"/>
                  </a:schemeClr>
                </a:solidFill>
              </a:defRPr>
            </a:lvl3pPr>
            <a:lvl4pPr>
              <a:defRPr sz="900">
                <a:solidFill>
                  <a:schemeClr val="tx1">
                    <a:lumMod val="75000"/>
                    <a:lumOff val="25000"/>
                  </a:schemeClr>
                </a:solidFill>
              </a:defRPr>
            </a:lvl4pPr>
            <a:lvl5pPr>
              <a:defRPr sz="900">
                <a:solidFill>
                  <a:schemeClr val="tx1">
                    <a:lumMod val="75000"/>
                    <a:lumOff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367582424"/>
      </p:ext>
    </p:extLst>
  </p:cSld>
  <p:clrMapOvr>
    <a:masterClrMapping/>
  </p:clrMapOvr>
  <p:extLst>
    <p:ext uri="{DCECCB84-F9BA-43D5-87BE-67443E8EF086}">
      <p15:sldGuideLst xmlns:p15="http://schemas.microsoft.com/office/powerpoint/2012/main">
        <p15:guide id="1" orient="horz" pos="2328">
          <p15:clr>
            <a:srgbClr val="FBAE40"/>
          </p15:clr>
        </p15:guide>
        <p15:guide id="2" orient="horz" pos="2424">
          <p15:clr>
            <a:srgbClr val="FBAE40"/>
          </p15:clr>
        </p15:guide>
        <p15:guide id="3" pos="3888">
          <p15:clr>
            <a:srgbClr val="FBAE40"/>
          </p15:clr>
        </p15:guide>
        <p15:guide id="4" pos="3792">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4" name="Title Placeholder 1"/>
          <p:cNvSpPr>
            <a:spLocks noGrp="1"/>
          </p:cNvSpPr>
          <p:nvPr>
            <p:ph type="title"/>
          </p:nvPr>
        </p:nvSpPr>
        <p:spPr bwMode="auto">
          <a:xfrm>
            <a:off x="266700" y="2286001"/>
            <a:ext cx="11658600" cy="1285874"/>
          </a:xfrm>
          <a:prstGeom prst="rect">
            <a:avLst/>
          </a:prstGeom>
          <a:noFill/>
          <a:ln w="9525">
            <a:noFill/>
            <a:miter lim="800000"/>
            <a:headEnd/>
            <a:tailEnd/>
          </a:ln>
        </p:spPr>
        <p:txBody>
          <a:bodyPr anchor="b"/>
          <a:lstStyle>
            <a:lvl1pPr>
              <a:defRPr sz="3200" baseline="0">
                <a:solidFill>
                  <a:schemeClr val="tx1">
                    <a:lumMod val="75000"/>
                    <a:lumOff val="25000"/>
                  </a:schemeClr>
                </a:solidFill>
              </a:defRPr>
            </a:lvl1pPr>
          </a:lstStyle>
          <a:p>
            <a:pPr lvl="0"/>
            <a:r>
              <a:rPr lang="en-US" dirty="0"/>
              <a:t>Click to edit Master title style</a:t>
            </a:r>
          </a:p>
        </p:txBody>
      </p:sp>
      <p:sp>
        <p:nvSpPr>
          <p:cNvPr id="6" name="Text Placeholder 5"/>
          <p:cNvSpPr>
            <a:spLocks noGrp="1"/>
          </p:cNvSpPr>
          <p:nvPr>
            <p:ph type="body" sz="quarter" idx="12"/>
          </p:nvPr>
        </p:nvSpPr>
        <p:spPr>
          <a:xfrm>
            <a:off x="266700" y="3687764"/>
            <a:ext cx="11658600" cy="854075"/>
          </a:xfrm>
        </p:spPr>
        <p:txBody>
          <a:bodyPr/>
          <a:lstStyle>
            <a:lvl1pPr marL="0" indent="0">
              <a:defRPr>
                <a:solidFill>
                  <a:schemeClr val="tx1">
                    <a:lumMod val="75000"/>
                    <a:lumOff val="25000"/>
                  </a:schemeClr>
                </a:solidFill>
              </a:defRPr>
            </a:lvl1pPr>
          </a:lstStyle>
          <a:p>
            <a:pPr lvl="0"/>
            <a:r>
              <a:rPr lang="en-US" dirty="0"/>
              <a:t>Click to edit Master text styles</a:t>
            </a:r>
          </a:p>
        </p:txBody>
      </p:sp>
    </p:spTree>
    <p:extLst>
      <p:ext uri="{BB962C8B-B14F-4D97-AF65-F5344CB8AC3E}">
        <p14:creationId xmlns:p14="http://schemas.microsoft.com/office/powerpoint/2010/main" val="14056514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header - no Sub-Head">
    <p:spTree>
      <p:nvGrpSpPr>
        <p:cNvPr id="1" name=""/>
        <p:cNvGrpSpPr/>
        <p:nvPr/>
      </p:nvGrpSpPr>
      <p:grpSpPr>
        <a:xfrm>
          <a:off x="0" y="0"/>
          <a:ext cx="0" cy="0"/>
          <a:chOff x="0" y="0"/>
          <a:chExt cx="0" cy="0"/>
        </a:xfrm>
      </p:grpSpPr>
      <p:sp>
        <p:nvSpPr>
          <p:cNvPr id="14" name="Title Placeholder 1"/>
          <p:cNvSpPr>
            <a:spLocks noGrp="1"/>
          </p:cNvSpPr>
          <p:nvPr>
            <p:ph type="title"/>
          </p:nvPr>
        </p:nvSpPr>
        <p:spPr bwMode="auto">
          <a:xfrm>
            <a:off x="266700" y="2286001"/>
            <a:ext cx="11658600" cy="1285874"/>
          </a:xfrm>
          <a:prstGeom prst="rect">
            <a:avLst/>
          </a:prstGeom>
          <a:noFill/>
          <a:ln w="9525">
            <a:noFill/>
            <a:miter lim="800000"/>
            <a:headEnd/>
            <a:tailEnd/>
          </a:ln>
        </p:spPr>
        <p:txBody>
          <a:bodyPr anchor="b"/>
          <a:lstStyle>
            <a:lvl1pPr>
              <a:defRPr sz="3200" baseline="0">
                <a:solidFill>
                  <a:schemeClr val="tx1">
                    <a:lumMod val="75000"/>
                    <a:lumOff val="25000"/>
                  </a:schemeClr>
                </a:solidFill>
              </a:defRPr>
            </a:lvl1pPr>
          </a:lstStyle>
          <a:p>
            <a:pPr lvl="0"/>
            <a:r>
              <a:rPr lang="en-US" dirty="0"/>
              <a:t>Click to edit Master title style</a:t>
            </a:r>
          </a:p>
        </p:txBody>
      </p:sp>
    </p:spTree>
    <p:extLst>
      <p:ext uri="{BB962C8B-B14F-4D97-AF65-F5344CB8AC3E}">
        <p14:creationId xmlns:p14="http://schemas.microsoft.com/office/powerpoint/2010/main" val="25340081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 Content Only">
    <p:spTree>
      <p:nvGrpSpPr>
        <p:cNvPr id="1" name=""/>
        <p:cNvGrpSpPr/>
        <p:nvPr/>
      </p:nvGrpSpPr>
      <p:grpSpPr>
        <a:xfrm>
          <a:off x="0" y="0"/>
          <a:ext cx="0" cy="0"/>
          <a:chOff x="0" y="0"/>
          <a:chExt cx="0" cy="0"/>
        </a:xfrm>
      </p:grpSpPr>
      <p:sp>
        <p:nvSpPr>
          <p:cNvPr id="4" name="Content Placeholder 3"/>
          <p:cNvSpPr>
            <a:spLocks noGrp="1"/>
          </p:cNvSpPr>
          <p:nvPr>
            <p:ph sz="quarter" idx="12"/>
          </p:nvPr>
        </p:nvSpPr>
        <p:spPr>
          <a:xfrm>
            <a:off x="266700" y="2157413"/>
            <a:ext cx="11658600" cy="179863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32160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 N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80678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Blank with graphics">
    <p:spTree>
      <p:nvGrpSpPr>
        <p:cNvPr id="1" name=""/>
        <p:cNvGrpSpPr/>
        <p:nvPr/>
      </p:nvGrpSpPr>
      <p:grpSpPr>
        <a:xfrm>
          <a:off x="0" y="0"/>
          <a:ext cx="0" cy="0"/>
          <a:chOff x="0" y="0"/>
          <a:chExt cx="0" cy="0"/>
        </a:xfrm>
      </p:grpSpPr>
    </p:spTree>
    <p:extLst>
      <p:ext uri="{BB962C8B-B14F-4D97-AF65-F5344CB8AC3E}">
        <p14:creationId xmlns:p14="http://schemas.microsoft.com/office/powerpoint/2010/main" val="11069265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Blank w/ background no graphics">
    <p:spTree>
      <p:nvGrpSpPr>
        <p:cNvPr id="1" name=""/>
        <p:cNvGrpSpPr/>
        <p:nvPr/>
      </p:nvGrpSpPr>
      <p:grpSpPr>
        <a:xfrm>
          <a:off x="0" y="0"/>
          <a:ext cx="0" cy="0"/>
          <a:chOff x="0" y="0"/>
          <a:chExt cx="0" cy="0"/>
        </a:xfrm>
      </p:grpSpPr>
      <p:sp>
        <p:nvSpPr>
          <p:cNvPr id="9" name="Rounded Rectangle 8"/>
          <p:cNvSpPr/>
          <p:nvPr userDrawn="1"/>
        </p:nvSpPr>
        <p:spPr>
          <a:xfrm>
            <a:off x="194209" y="5394628"/>
            <a:ext cx="11822463" cy="1311966"/>
          </a:xfrm>
          <a:prstGeom prst="roundRect">
            <a:avLst>
              <a:gd name="adj" fmla="val 11212"/>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Content Placeholder 7"/>
          <p:cNvSpPr>
            <a:spLocks noGrp="1"/>
          </p:cNvSpPr>
          <p:nvPr>
            <p:ph sz="quarter" idx="12"/>
          </p:nvPr>
        </p:nvSpPr>
        <p:spPr>
          <a:xfrm>
            <a:off x="76200" y="66675"/>
            <a:ext cx="12020549" cy="6791325"/>
          </a:xfrm>
          <a:prstGeom prst="roundRect">
            <a:avLst>
              <a:gd name="adj" fmla="val 2256"/>
            </a:avLst>
          </a:prstGeom>
          <a:noFill/>
          <a:ln w="3175">
            <a:noFill/>
          </a:ln>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a:xfrm>
            <a:off x="266700" y="169864"/>
            <a:ext cx="11658600" cy="919162"/>
          </a:xfrm>
        </p:spPr>
        <p:txBody>
          <a:bodyPr anchor="t"/>
          <a:lstStyle>
            <a:lvl1pPr algn="ctr">
              <a:defRPr/>
            </a:lvl1pPr>
          </a:lstStyle>
          <a:p>
            <a:r>
              <a:rPr lang="en-US"/>
              <a:t>Click to edit Master title style</a:t>
            </a:r>
          </a:p>
        </p:txBody>
      </p:sp>
    </p:spTree>
    <p:extLst>
      <p:ext uri="{BB962C8B-B14F-4D97-AF65-F5344CB8AC3E}">
        <p14:creationId xmlns:p14="http://schemas.microsoft.com/office/powerpoint/2010/main" val="12161134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White Blank">
    <p:bg>
      <p:bgPr>
        <a:solidFill>
          <a:schemeClr val="tx2"/>
        </a:solidFill>
        <a:effectLst/>
      </p:bgPr>
    </p:bg>
    <p:spTree>
      <p:nvGrpSpPr>
        <p:cNvPr id="1" name=""/>
        <p:cNvGrpSpPr/>
        <p:nvPr/>
      </p:nvGrpSpPr>
      <p:grpSpPr>
        <a:xfrm>
          <a:off x="0" y="0"/>
          <a:ext cx="0" cy="0"/>
          <a:chOff x="0" y="0"/>
          <a:chExt cx="0" cy="0"/>
        </a:xfrm>
      </p:grpSpPr>
      <p:sp>
        <p:nvSpPr>
          <p:cNvPr id="8" name="Text Box 14"/>
          <p:cNvSpPr txBox="1">
            <a:spLocks noChangeArrowheads="1"/>
          </p:cNvSpPr>
          <p:nvPr userDrawn="1"/>
        </p:nvSpPr>
        <p:spPr bwMode="auto">
          <a:xfrm>
            <a:off x="1115377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pPr algn="r">
                <a:spcBef>
                  <a:spcPct val="50000"/>
                </a:spcBef>
                <a:defRPr/>
              </a:pPr>
              <a:t>‹#›</a:t>
            </a:fld>
            <a:endParaRPr lang="en-US" sz="1000" b="0" baseline="0" dirty="0"/>
          </a:p>
        </p:txBody>
      </p:sp>
    </p:spTree>
    <p:extLst>
      <p:ext uri="{BB962C8B-B14F-4D97-AF65-F5344CB8AC3E}">
        <p14:creationId xmlns:p14="http://schemas.microsoft.com/office/powerpoint/2010/main" val="3739955528"/>
      </p:ext>
    </p:extLst>
  </p:cSld>
  <p:clrMapOvr>
    <a:masterClrMapping/>
  </p:clrMapOvr>
  <p:hf hdr="0" dt="0"/>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1_White Blank">
    <p:bg>
      <p:bgPr>
        <a:solidFill>
          <a:schemeClr val="bg1"/>
        </a:solidFill>
        <a:effectLst/>
      </p:bgPr>
    </p:bg>
    <p:spTree>
      <p:nvGrpSpPr>
        <p:cNvPr id="1" name=""/>
        <p:cNvGrpSpPr/>
        <p:nvPr/>
      </p:nvGrpSpPr>
      <p:grpSpPr>
        <a:xfrm>
          <a:off x="0" y="0"/>
          <a:ext cx="0" cy="0"/>
          <a:chOff x="0" y="0"/>
          <a:chExt cx="0" cy="0"/>
        </a:xfrm>
      </p:grpSpPr>
      <p:sp>
        <p:nvSpPr>
          <p:cNvPr id="4" name="Text Box 14"/>
          <p:cNvSpPr txBox="1">
            <a:spLocks noChangeArrowheads="1"/>
          </p:cNvSpPr>
          <p:nvPr userDrawn="1"/>
        </p:nvSpPr>
        <p:spPr bwMode="auto">
          <a:xfrm>
            <a:off x="1115377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solidFill>
                  <a:schemeClr val="tx2"/>
                </a:solidFill>
              </a:rPr>
              <a:pPr algn="r">
                <a:spcBef>
                  <a:spcPct val="50000"/>
                </a:spcBef>
                <a:defRPr/>
              </a:pPr>
              <a:t>‹#›</a:t>
            </a:fld>
            <a:endParaRPr lang="en-US" sz="1000" b="0" baseline="0" dirty="0">
              <a:solidFill>
                <a:schemeClr val="tx2"/>
              </a:solidFill>
            </a:endParaRPr>
          </a:p>
        </p:txBody>
      </p:sp>
    </p:spTree>
    <p:extLst>
      <p:ext uri="{BB962C8B-B14F-4D97-AF65-F5344CB8AC3E}">
        <p14:creationId xmlns:p14="http://schemas.microsoft.com/office/powerpoint/2010/main" val="2047013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 1 Column">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266700" y="1028700"/>
            <a:ext cx="11658600" cy="5600700"/>
          </a:xfrm>
        </p:spPr>
        <p:txBody>
          <a:bodyPr/>
          <a:lstStyle>
            <a:lvl1pPr marL="0" inden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2"/>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81416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Black Blank">
    <p:bg>
      <p:bgPr>
        <a:solidFill>
          <a:schemeClr val="tx1"/>
        </a:solidFill>
        <a:effectLst/>
      </p:bgPr>
    </p:bg>
    <p:spTree>
      <p:nvGrpSpPr>
        <p:cNvPr id="1" name=""/>
        <p:cNvGrpSpPr/>
        <p:nvPr/>
      </p:nvGrpSpPr>
      <p:grpSpPr>
        <a:xfrm>
          <a:off x="0" y="0"/>
          <a:ext cx="0" cy="0"/>
          <a:chOff x="0" y="0"/>
          <a:chExt cx="0" cy="0"/>
        </a:xfrm>
      </p:grpSpPr>
      <p:sp>
        <p:nvSpPr>
          <p:cNvPr id="4" name="Text Box 14"/>
          <p:cNvSpPr txBox="1">
            <a:spLocks noChangeArrowheads="1"/>
          </p:cNvSpPr>
          <p:nvPr userDrawn="1"/>
        </p:nvSpPr>
        <p:spPr bwMode="auto">
          <a:xfrm>
            <a:off x="1115377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solidFill>
                  <a:schemeClr val="tx2"/>
                </a:solidFill>
              </a:rPr>
              <a:pPr algn="r">
                <a:spcBef>
                  <a:spcPct val="50000"/>
                </a:spcBef>
                <a:defRPr/>
              </a:pPr>
              <a:t>‹#›</a:t>
            </a:fld>
            <a:endParaRPr lang="en-US" sz="1000" b="0" baseline="0" dirty="0">
              <a:solidFill>
                <a:schemeClr val="tx2"/>
              </a:solidFill>
            </a:endParaRPr>
          </a:p>
        </p:txBody>
      </p:sp>
    </p:spTree>
    <p:extLst>
      <p:ext uri="{BB962C8B-B14F-4D97-AF65-F5344CB8AC3E}">
        <p14:creationId xmlns:p14="http://schemas.microsoft.com/office/powerpoint/2010/main" val="28813501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Background no graphics">
    <p:spTree>
      <p:nvGrpSpPr>
        <p:cNvPr id="1" name=""/>
        <p:cNvGrpSpPr/>
        <p:nvPr/>
      </p:nvGrpSpPr>
      <p:grpSpPr>
        <a:xfrm>
          <a:off x="0" y="0"/>
          <a:ext cx="0" cy="0"/>
          <a:chOff x="0" y="0"/>
          <a:chExt cx="0" cy="0"/>
        </a:xfrm>
      </p:grpSpPr>
      <p:sp>
        <p:nvSpPr>
          <p:cNvPr id="4" name="Text Box 14"/>
          <p:cNvSpPr txBox="1">
            <a:spLocks noChangeArrowheads="1"/>
          </p:cNvSpPr>
          <p:nvPr userDrawn="1"/>
        </p:nvSpPr>
        <p:spPr bwMode="auto">
          <a:xfrm>
            <a:off x="1115377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pPr algn="r">
                <a:spcBef>
                  <a:spcPct val="50000"/>
                </a:spcBef>
                <a:defRPr/>
              </a:pPr>
              <a:t>‹#›</a:t>
            </a:fld>
            <a:endParaRPr lang="en-US" sz="1000" b="0" baseline="0" dirty="0"/>
          </a:p>
        </p:txBody>
      </p:sp>
    </p:spTree>
    <p:extLst>
      <p:ext uri="{BB962C8B-B14F-4D97-AF65-F5344CB8AC3E}">
        <p14:creationId xmlns:p14="http://schemas.microsoft.com/office/powerpoint/2010/main" val="15561732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Title - 2 Pics">
    <p:bg>
      <p:bgPr>
        <a:solidFill>
          <a:schemeClr val="bg2">
            <a:alpha val="75000"/>
          </a:schemeClr>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805" y="0"/>
            <a:ext cx="12188389" cy="6858000"/>
          </a:xfrm>
          <a:prstGeom prst="rect">
            <a:avLst/>
          </a:prstGeom>
        </p:spPr>
      </p:pic>
      <p:sp>
        <p:nvSpPr>
          <p:cNvPr id="14" name="Title 5"/>
          <p:cNvSpPr>
            <a:spLocks noGrp="1"/>
          </p:cNvSpPr>
          <p:nvPr>
            <p:ph type="title"/>
          </p:nvPr>
        </p:nvSpPr>
        <p:spPr>
          <a:xfrm>
            <a:off x="266700" y="265872"/>
            <a:ext cx="5829300" cy="1671543"/>
          </a:xfrm>
          <a:noFill/>
          <a:ln w="19050">
            <a:noFill/>
          </a:ln>
        </p:spPr>
        <p:txBody>
          <a:bodyPr/>
          <a:lstStyle>
            <a:lvl1pPr>
              <a:defRPr>
                <a:solidFill>
                  <a:sysClr val="windowText" lastClr="000000"/>
                </a:solidFill>
              </a:defRPr>
            </a:lvl1pPr>
          </a:lstStyle>
          <a:p>
            <a:r>
              <a:rPr lang="en-US" dirty="0"/>
              <a:t>Click to edit Master title style</a:t>
            </a:r>
          </a:p>
        </p:txBody>
      </p:sp>
      <p:sp>
        <p:nvSpPr>
          <p:cNvPr id="15" name="Picture Placeholder 16"/>
          <p:cNvSpPr>
            <a:spLocks noGrp="1" noChangeAspect="1"/>
          </p:cNvSpPr>
          <p:nvPr>
            <p:ph type="pic" sz="quarter" idx="13"/>
          </p:nvPr>
        </p:nvSpPr>
        <p:spPr>
          <a:xfrm>
            <a:off x="6220046" y="265872"/>
            <a:ext cx="5705253" cy="3081131"/>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16" name="Picture Placeholder 16"/>
          <p:cNvSpPr>
            <a:spLocks noGrp="1" noChangeAspect="1"/>
          </p:cNvSpPr>
          <p:nvPr>
            <p:ph type="pic" sz="quarter" idx="14"/>
          </p:nvPr>
        </p:nvSpPr>
        <p:spPr>
          <a:xfrm>
            <a:off x="6220046" y="3528391"/>
            <a:ext cx="5705253" cy="3081131"/>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7" name="Text Placeholder 6"/>
          <p:cNvSpPr>
            <a:spLocks noGrp="1"/>
          </p:cNvSpPr>
          <p:nvPr>
            <p:ph type="body" sz="quarter" idx="15"/>
          </p:nvPr>
        </p:nvSpPr>
        <p:spPr>
          <a:xfrm>
            <a:off x="266700" y="2059389"/>
            <a:ext cx="5816600" cy="330795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66700" y="5608444"/>
            <a:ext cx="764288" cy="1005840"/>
          </a:xfrm>
          <a:prstGeom prst="rect">
            <a:avLst/>
          </a:prstGeom>
        </p:spPr>
      </p:pic>
      <p:pic>
        <p:nvPicPr>
          <p:cNvPr id="11" name="Picture 10"/>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254266" y="5610615"/>
            <a:ext cx="1338582" cy="1001498"/>
          </a:xfrm>
          <a:prstGeom prst="rect">
            <a:avLst/>
          </a:prstGeom>
        </p:spPr>
      </p:pic>
    </p:spTree>
    <p:extLst>
      <p:ext uri="{BB962C8B-B14F-4D97-AF65-F5344CB8AC3E}">
        <p14:creationId xmlns:p14="http://schemas.microsoft.com/office/powerpoint/2010/main" val="40911312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Title - 3 Pics (horizontal)">
    <p:bg>
      <p:bgPr>
        <a:solidFill>
          <a:schemeClr val="bg2">
            <a:alpha val="75000"/>
          </a:schemeClr>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 y="-1016"/>
            <a:ext cx="12190194" cy="6859016"/>
          </a:xfrm>
          <a:prstGeom prst="rect">
            <a:avLst/>
          </a:prstGeom>
        </p:spPr>
      </p:pic>
      <p:sp>
        <p:nvSpPr>
          <p:cNvPr id="14" name="Title 5"/>
          <p:cNvSpPr>
            <a:spLocks noGrp="1"/>
          </p:cNvSpPr>
          <p:nvPr>
            <p:ph type="title"/>
          </p:nvPr>
        </p:nvSpPr>
        <p:spPr>
          <a:xfrm>
            <a:off x="266700" y="260931"/>
            <a:ext cx="5821279" cy="1671543"/>
          </a:xfrm>
          <a:noFill/>
          <a:ln w="12700">
            <a:noFill/>
          </a:ln>
        </p:spPr>
        <p:txBody>
          <a:bodyPr/>
          <a:lstStyle>
            <a:lvl1pPr>
              <a:defRPr>
                <a:solidFill>
                  <a:sysClr val="windowText" lastClr="000000"/>
                </a:solidFill>
              </a:defRPr>
            </a:lvl1pPr>
          </a:lstStyle>
          <a:p>
            <a:r>
              <a:rPr lang="en-US" dirty="0"/>
              <a:t>Click to edit Master title style</a:t>
            </a:r>
          </a:p>
        </p:txBody>
      </p:sp>
      <p:sp>
        <p:nvSpPr>
          <p:cNvPr id="15" name="Picture Placeholder 16"/>
          <p:cNvSpPr>
            <a:spLocks noGrp="1" noChangeAspect="1"/>
          </p:cNvSpPr>
          <p:nvPr>
            <p:ph type="pic" sz="quarter" idx="13"/>
          </p:nvPr>
        </p:nvSpPr>
        <p:spPr>
          <a:xfrm>
            <a:off x="6346659" y="260931"/>
            <a:ext cx="5578641" cy="3081131"/>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9" name="Picture Placeholder 16"/>
          <p:cNvSpPr>
            <a:spLocks noGrp="1"/>
          </p:cNvSpPr>
          <p:nvPr>
            <p:ph type="pic" sz="quarter" idx="15"/>
          </p:nvPr>
        </p:nvSpPr>
        <p:spPr>
          <a:xfrm>
            <a:off x="8610600" y="3507454"/>
            <a:ext cx="3314700" cy="3093720"/>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3" name="Content Placeholder 2"/>
          <p:cNvSpPr>
            <a:spLocks noGrp="1"/>
          </p:cNvSpPr>
          <p:nvPr>
            <p:ph sz="quarter" idx="17"/>
          </p:nvPr>
        </p:nvSpPr>
        <p:spPr>
          <a:xfrm>
            <a:off x="266700" y="2058988"/>
            <a:ext cx="5808663" cy="330835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icture Placeholder 16"/>
          <p:cNvSpPr>
            <a:spLocks noGrp="1"/>
          </p:cNvSpPr>
          <p:nvPr>
            <p:ph type="pic" sz="quarter" idx="16"/>
          </p:nvPr>
        </p:nvSpPr>
        <p:spPr>
          <a:xfrm>
            <a:off x="5140944" y="3507454"/>
            <a:ext cx="3314700" cy="3093720"/>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pic>
        <p:nvPicPr>
          <p:cNvPr id="13" name="Picture 12"/>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66700" y="5608444"/>
            <a:ext cx="764288" cy="1005840"/>
          </a:xfrm>
          <a:prstGeom prst="rect">
            <a:avLst/>
          </a:prstGeom>
        </p:spPr>
      </p:pic>
      <p:pic>
        <p:nvPicPr>
          <p:cNvPr id="18" name="Picture 17"/>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254266" y="5610615"/>
            <a:ext cx="1338582" cy="1001498"/>
          </a:xfrm>
          <a:prstGeom prst="rect">
            <a:avLst/>
          </a:prstGeom>
        </p:spPr>
      </p:pic>
    </p:spTree>
    <p:extLst>
      <p:ext uri="{BB962C8B-B14F-4D97-AF65-F5344CB8AC3E}">
        <p14:creationId xmlns:p14="http://schemas.microsoft.com/office/powerpoint/2010/main" val="284918518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Title - 4 Pics">
    <p:bg>
      <p:bgPr>
        <a:solidFill>
          <a:schemeClr val="bg2">
            <a:alpha val="75000"/>
          </a:schemeClr>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2188388" cy="6858000"/>
          </a:xfrm>
          <a:prstGeom prst="rect">
            <a:avLst/>
          </a:prstGeom>
        </p:spPr>
      </p:pic>
      <p:sp>
        <p:nvSpPr>
          <p:cNvPr id="3" name="Text Placeholder 2"/>
          <p:cNvSpPr>
            <a:spLocks noGrp="1"/>
          </p:cNvSpPr>
          <p:nvPr>
            <p:ph type="body" sz="quarter" idx="19"/>
          </p:nvPr>
        </p:nvSpPr>
        <p:spPr>
          <a:xfrm>
            <a:off x="381000" y="2059387"/>
            <a:ext cx="4867275" cy="33158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Picture Placeholder 16"/>
          <p:cNvSpPr>
            <a:spLocks noGrp="1"/>
          </p:cNvSpPr>
          <p:nvPr>
            <p:ph type="pic" sz="quarter" idx="15"/>
          </p:nvPr>
        </p:nvSpPr>
        <p:spPr>
          <a:xfrm>
            <a:off x="8723481" y="3423957"/>
            <a:ext cx="3201819" cy="2988364"/>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19" name="Picture Placeholder 16"/>
          <p:cNvSpPr>
            <a:spLocks noGrp="1"/>
          </p:cNvSpPr>
          <p:nvPr>
            <p:ph type="pic" sz="quarter" idx="16"/>
          </p:nvPr>
        </p:nvSpPr>
        <p:spPr>
          <a:xfrm>
            <a:off x="5371264" y="3423957"/>
            <a:ext cx="3201819" cy="2988364"/>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20" name="Picture Placeholder 16"/>
          <p:cNvSpPr>
            <a:spLocks noGrp="1"/>
          </p:cNvSpPr>
          <p:nvPr>
            <p:ph type="pic" sz="quarter" idx="17"/>
          </p:nvPr>
        </p:nvSpPr>
        <p:spPr>
          <a:xfrm>
            <a:off x="8723481" y="265872"/>
            <a:ext cx="3201819" cy="2988364"/>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14" name="Title 5"/>
          <p:cNvSpPr>
            <a:spLocks noGrp="1"/>
          </p:cNvSpPr>
          <p:nvPr>
            <p:ph type="title"/>
          </p:nvPr>
        </p:nvSpPr>
        <p:spPr>
          <a:xfrm>
            <a:off x="381000" y="265872"/>
            <a:ext cx="4866861" cy="1671543"/>
          </a:xfrm>
          <a:noFill/>
          <a:ln w="12700">
            <a:noFill/>
          </a:ln>
        </p:spPr>
        <p:txBody>
          <a:bodyPr/>
          <a:lstStyle>
            <a:lvl1pPr>
              <a:defRPr>
                <a:solidFill>
                  <a:sysClr val="windowText" lastClr="000000"/>
                </a:solidFill>
              </a:defRPr>
            </a:lvl1pPr>
          </a:lstStyle>
          <a:p>
            <a:r>
              <a:rPr lang="en-US" dirty="0"/>
              <a:t>Click to edit Master title style</a:t>
            </a:r>
          </a:p>
        </p:txBody>
      </p:sp>
      <p:sp>
        <p:nvSpPr>
          <p:cNvPr id="21" name="Picture Placeholder 16"/>
          <p:cNvSpPr>
            <a:spLocks noGrp="1"/>
          </p:cNvSpPr>
          <p:nvPr>
            <p:ph type="pic" sz="quarter" idx="18"/>
          </p:nvPr>
        </p:nvSpPr>
        <p:spPr>
          <a:xfrm>
            <a:off x="5371264" y="265872"/>
            <a:ext cx="3201819" cy="2988364"/>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pic>
        <p:nvPicPr>
          <p:cNvPr id="13" name="Picture 12"/>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66700" y="5608444"/>
            <a:ext cx="764288" cy="1005840"/>
          </a:xfrm>
          <a:prstGeom prst="rect">
            <a:avLst/>
          </a:prstGeom>
        </p:spPr>
      </p:pic>
      <p:pic>
        <p:nvPicPr>
          <p:cNvPr id="16" name="Picture 15"/>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254266" y="5610615"/>
            <a:ext cx="1338582" cy="1001498"/>
          </a:xfrm>
          <a:prstGeom prst="rect">
            <a:avLst/>
          </a:prstGeom>
        </p:spPr>
      </p:pic>
    </p:spTree>
    <p:extLst>
      <p:ext uri="{BB962C8B-B14F-4D97-AF65-F5344CB8AC3E}">
        <p14:creationId xmlns:p14="http://schemas.microsoft.com/office/powerpoint/2010/main" val="155529603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itle - 3 Pics (vertical)">
    <p:bg>
      <p:bgPr>
        <a:solidFill>
          <a:schemeClr val="bg2">
            <a:alpha val="75000"/>
          </a:schemeClr>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805" y="0"/>
            <a:ext cx="12188389" cy="6858000"/>
          </a:xfrm>
          <a:prstGeom prst="rect">
            <a:avLst/>
          </a:prstGeom>
        </p:spPr>
      </p:pic>
      <p:sp>
        <p:nvSpPr>
          <p:cNvPr id="16" name="TextBox 15"/>
          <p:cNvSpPr txBox="1"/>
          <p:nvPr userDrawn="1"/>
        </p:nvSpPr>
        <p:spPr>
          <a:xfrm>
            <a:off x="266700" y="5217495"/>
            <a:ext cx="4337105" cy="357790"/>
          </a:xfrm>
          <a:prstGeom prst="rect">
            <a:avLst/>
          </a:prstGeom>
          <a:noFill/>
        </p:spPr>
        <p:txBody>
          <a:bodyPr wrap="square" lIns="91440" tIns="0">
            <a:spAutoFit/>
          </a:bodyPr>
          <a:lstStyle/>
          <a:p>
            <a:r>
              <a:rPr lang="en-US" altLang="en-US" sz="675" i="1" dirty="0"/>
              <a:t>“</a:t>
            </a:r>
            <a:r>
              <a:rPr lang="en-US" sz="675" i="1" dirty="0">
                <a:solidFill>
                  <a:srgbClr val="000000"/>
                </a:solidFill>
              </a:rPr>
              <a:t>The views, opinions and findings contained in this report are those of the authors(s) and should not be construed as an official Department of the Army position, policy or decision, unless so designated by other official documentation.</a:t>
            </a:r>
            <a:r>
              <a:rPr lang="en-US" altLang="en-US" sz="675" i="1" dirty="0">
                <a:solidFill>
                  <a:srgbClr val="000000"/>
                </a:solidFill>
              </a:rPr>
              <a:t>”</a:t>
            </a:r>
            <a:endParaRPr lang="en-US" sz="675" i="1" dirty="0">
              <a:solidFill>
                <a:srgbClr val="000000"/>
              </a:solidFill>
            </a:endParaRPr>
          </a:p>
        </p:txBody>
      </p:sp>
      <p:sp>
        <p:nvSpPr>
          <p:cNvPr id="18" name="Picture Placeholder 16"/>
          <p:cNvSpPr>
            <a:spLocks noGrp="1" noChangeAspect="1"/>
          </p:cNvSpPr>
          <p:nvPr>
            <p:ph type="pic" sz="quarter" idx="13"/>
          </p:nvPr>
        </p:nvSpPr>
        <p:spPr>
          <a:xfrm>
            <a:off x="8500460" y="3880886"/>
            <a:ext cx="3424840" cy="2548885"/>
          </a:xfrm>
          <a:prstGeom prst="rect">
            <a:avLst/>
          </a:prstGeom>
          <a:solidFill>
            <a:schemeClr val="tx2"/>
          </a:solidFill>
          <a:ln>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defRPr>
            </a:lvl1pPr>
          </a:lstStyle>
          <a:p>
            <a:r>
              <a:rPr lang="en-US" dirty="0"/>
              <a:t>Click icon to add picture</a:t>
            </a:r>
          </a:p>
        </p:txBody>
      </p:sp>
      <p:sp>
        <p:nvSpPr>
          <p:cNvPr id="19" name="Picture Placeholder 16"/>
          <p:cNvSpPr>
            <a:spLocks noGrp="1" noChangeAspect="1"/>
          </p:cNvSpPr>
          <p:nvPr>
            <p:ph type="pic" sz="quarter" idx="14"/>
          </p:nvPr>
        </p:nvSpPr>
        <p:spPr>
          <a:xfrm>
            <a:off x="8500460" y="1227138"/>
            <a:ext cx="3424840" cy="2548885"/>
          </a:xfrm>
          <a:prstGeom prst="rect">
            <a:avLst/>
          </a:prstGeom>
          <a:solidFill>
            <a:schemeClr val="tx2"/>
          </a:solidFill>
          <a:ln>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defRPr>
            </a:lvl1pPr>
          </a:lstStyle>
          <a:p>
            <a:r>
              <a:rPr lang="en-US" dirty="0"/>
              <a:t>Click icon to add picture</a:t>
            </a:r>
          </a:p>
        </p:txBody>
      </p:sp>
      <p:sp>
        <p:nvSpPr>
          <p:cNvPr id="20" name="Picture Placeholder 16"/>
          <p:cNvSpPr>
            <a:spLocks noGrp="1" noChangeAspect="1"/>
          </p:cNvSpPr>
          <p:nvPr>
            <p:ph type="pic" sz="quarter" idx="15"/>
          </p:nvPr>
        </p:nvSpPr>
        <p:spPr>
          <a:xfrm>
            <a:off x="4726057" y="1227138"/>
            <a:ext cx="3689406" cy="5211649"/>
          </a:xfrm>
          <a:prstGeom prst="rect">
            <a:avLst/>
          </a:prstGeom>
          <a:solidFill>
            <a:schemeClr val="tx2"/>
          </a:solidFill>
          <a:ln>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defRPr>
            </a:lvl1pPr>
          </a:lstStyle>
          <a:p>
            <a:r>
              <a:rPr lang="en-US" dirty="0"/>
              <a:t>Click icon to add picture</a:t>
            </a:r>
          </a:p>
        </p:txBody>
      </p:sp>
      <p:sp>
        <p:nvSpPr>
          <p:cNvPr id="2" name="Title 1"/>
          <p:cNvSpPr>
            <a:spLocks noGrp="1"/>
          </p:cNvSpPr>
          <p:nvPr>
            <p:ph type="title"/>
          </p:nvPr>
        </p:nvSpPr>
        <p:spPr>
          <a:xfrm>
            <a:off x="266700" y="246490"/>
            <a:ext cx="11658600" cy="858437"/>
          </a:xfrm>
          <a:noFill/>
          <a:ln w="12700">
            <a:noFill/>
          </a:ln>
        </p:spPr>
        <p:txBody>
          <a:bodyPr/>
          <a:lstStyle>
            <a:lvl1pPr>
              <a:defRPr>
                <a:ln>
                  <a:noFill/>
                </a:ln>
              </a:defRPr>
            </a:lvl1pPr>
          </a:lstStyle>
          <a:p>
            <a:r>
              <a:rPr lang="en-US" dirty="0"/>
              <a:t>Click to edit Master title style</a:t>
            </a:r>
          </a:p>
        </p:txBody>
      </p:sp>
      <p:sp>
        <p:nvSpPr>
          <p:cNvPr id="4" name="Text Placeholder 3"/>
          <p:cNvSpPr>
            <a:spLocks noGrp="1"/>
          </p:cNvSpPr>
          <p:nvPr>
            <p:ph type="body" sz="quarter" idx="16"/>
          </p:nvPr>
        </p:nvSpPr>
        <p:spPr>
          <a:xfrm>
            <a:off x="266700" y="1227138"/>
            <a:ext cx="4337105" cy="39576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5" name="Picture 14"/>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66700" y="5608444"/>
            <a:ext cx="764288" cy="1005840"/>
          </a:xfrm>
          <a:prstGeom prst="rect">
            <a:avLst/>
          </a:prstGeom>
        </p:spPr>
      </p:pic>
      <p:pic>
        <p:nvPicPr>
          <p:cNvPr id="17" name="Picture 16"/>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254266" y="5610615"/>
            <a:ext cx="1338582" cy="1001498"/>
          </a:xfrm>
          <a:prstGeom prst="rect">
            <a:avLst/>
          </a:prstGeom>
        </p:spPr>
      </p:pic>
    </p:spTree>
    <p:extLst>
      <p:ext uri="{BB962C8B-B14F-4D97-AF65-F5344CB8AC3E}">
        <p14:creationId xmlns:p14="http://schemas.microsoft.com/office/powerpoint/2010/main" val="3206270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 2 Column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3"/>
          <p:cNvSpPr>
            <a:spLocks noGrp="1"/>
          </p:cNvSpPr>
          <p:nvPr>
            <p:ph sz="quarter" idx="10"/>
          </p:nvPr>
        </p:nvSpPr>
        <p:spPr>
          <a:xfrm>
            <a:off x="266700" y="1028700"/>
            <a:ext cx="11658600" cy="5600700"/>
          </a:xfrm>
        </p:spPr>
        <p:txBody>
          <a:bodyPr numCol="2"/>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71683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 3 Columns">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Click to edit Master title style</a:t>
            </a:r>
          </a:p>
        </p:txBody>
      </p:sp>
      <p:sp>
        <p:nvSpPr>
          <p:cNvPr id="9" name="Content Placeholder 3"/>
          <p:cNvSpPr>
            <a:spLocks noGrp="1"/>
          </p:cNvSpPr>
          <p:nvPr>
            <p:ph sz="quarter" idx="12"/>
          </p:nvPr>
        </p:nvSpPr>
        <p:spPr>
          <a:xfrm>
            <a:off x="266700" y="1028700"/>
            <a:ext cx="11658600" cy="5600700"/>
          </a:xfrm>
        </p:spPr>
        <p:txBody>
          <a:bodyPr numCol="3"/>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51004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Picture with Caption">
    <p:spTree>
      <p:nvGrpSpPr>
        <p:cNvPr id="1" name=""/>
        <p:cNvGrpSpPr/>
        <p:nvPr/>
      </p:nvGrpSpPr>
      <p:grpSpPr>
        <a:xfrm>
          <a:off x="0" y="0"/>
          <a:ext cx="0" cy="0"/>
          <a:chOff x="0" y="0"/>
          <a:chExt cx="0" cy="0"/>
        </a:xfrm>
      </p:grpSpPr>
      <p:sp>
        <p:nvSpPr>
          <p:cNvPr id="21" name="Text Placeholder 2"/>
          <p:cNvSpPr>
            <a:spLocks noGrp="1"/>
          </p:cNvSpPr>
          <p:nvPr>
            <p:ph idx="1"/>
          </p:nvPr>
        </p:nvSpPr>
        <p:spPr bwMode="auto">
          <a:xfrm>
            <a:off x="266700" y="6191103"/>
            <a:ext cx="11658600" cy="438297"/>
          </a:xfrm>
          <a:prstGeom prst="rect">
            <a:avLst/>
          </a:prstGeom>
          <a:noFill/>
          <a:ln w="9525">
            <a:noFill/>
            <a:miter lim="800000"/>
            <a:headEnd/>
            <a:tailEnd/>
          </a:ln>
        </p:spPr>
        <p:txBody>
          <a:bodyPr lIns="91440" tIns="0" numCol="1"/>
          <a:lstStyle>
            <a:lvl1pPr marL="0" indent="0">
              <a:buNone/>
              <a:defRPr sz="900">
                <a:solidFill>
                  <a:schemeClr val="tx1">
                    <a:lumMod val="75000"/>
                    <a:lumOff val="25000"/>
                  </a:schemeClr>
                </a:solidFill>
              </a:defRPr>
            </a:lvl1pPr>
            <a:lvl2pPr>
              <a:defRPr sz="1350">
                <a:solidFill>
                  <a:srgbClr val="83847A"/>
                </a:solidFill>
              </a:defRPr>
            </a:lvl2pPr>
            <a:lvl3pPr>
              <a:defRPr sz="1125">
                <a:solidFill>
                  <a:srgbClr val="83847A"/>
                </a:solidFill>
              </a:defRPr>
            </a:lvl3pPr>
            <a:lvl4pPr>
              <a:defRPr sz="1125">
                <a:solidFill>
                  <a:srgbClr val="83847A"/>
                </a:solidFill>
              </a:defRPr>
            </a:lvl4pPr>
            <a:lvl5pPr>
              <a:defRPr sz="1125">
                <a:solidFill>
                  <a:srgbClr val="83847A"/>
                </a:solidFill>
              </a:defRPr>
            </a:lvl5pPr>
          </a:lstStyle>
          <a:p>
            <a:pPr lvl="0"/>
            <a:r>
              <a:rPr lang="en-US" noProof="0" dirty="0"/>
              <a:t>Click to edit Master text styles</a:t>
            </a:r>
          </a:p>
        </p:txBody>
      </p:sp>
      <p:sp>
        <p:nvSpPr>
          <p:cNvPr id="4" name="Title 3"/>
          <p:cNvSpPr>
            <a:spLocks noGrp="1"/>
          </p:cNvSpPr>
          <p:nvPr>
            <p:ph type="title"/>
          </p:nvPr>
        </p:nvSpPr>
        <p:spPr/>
        <p:txBody>
          <a:bodyPr/>
          <a:lstStyle/>
          <a:p>
            <a:r>
              <a:rPr lang="en-US"/>
              <a:t>Click to edit Master title style</a:t>
            </a:r>
          </a:p>
        </p:txBody>
      </p:sp>
      <p:sp>
        <p:nvSpPr>
          <p:cNvPr id="10" name="Content Placeholder 3"/>
          <p:cNvSpPr>
            <a:spLocks noGrp="1"/>
          </p:cNvSpPr>
          <p:nvPr>
            <p:ph sz="quarter" idx="12"/>
          </p:nvPr>
        </p:nvSpPr>
        <p:spPr>
          <a:xfrm>
            <a:off x="266700" y="1028700"/>
            <a:ext cx="11658600" cy="508634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0621256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ull Picture with Title">
    <p:bg>
      <p:bgPr>
        <a:solidFill>
          <a:schemeClr val="tx2"/>
        </a:solidFill>
        <a:effectLst/>
      </p:bgPr>
    </p:bg>
    <p:spTree>
      <p:nvGrpSpPr>
        <p:cNvPr id="1" name=""/>
        <p:cNvGrpSpPr/>
        <p:nvPr/>
      </p:nvGrpSpPr>
      <p:grpSpPr>
        <a:xfrm>
          <a:off x="0" y="0"/>
          <a:ext cx="0" cy="0"/>
          <a:chOff x="0" y="0"/>
          <a:chExt cx="0" cy="0"/>
        </a:xfrm>
      </p:grpSpPr>
      <p:sp>
        <p:nvSpPr>
          <p:cNvPr id="9" name="Content Placeholder 3"/>
          <p:cNvSpPr>
            <a:spLocks noGrp="1"/>
          </p:cNvSpPr>
          <p:nvPr>
            <p:ph sz="quarter" idx="12"/>
          </p:nvPr>
        </p:nvSpPr>
        <p:spPr>
          <a:xfrm>
            <a:off x="0" y="0"/>
            <a:ext cx="12192000" cy="68580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
        <p:nvSpPr>
          <p:cNvPr id="10" name="Text Box 14"/>
          <p:cNvSpPr txBox="1">
            <a:spLocks noChangeArrowheads="1"/>
          </p:cNvSpPr>
          <p:nvPr userDrawn="1"/>
        </p:nvSpPr>
        <p:spPr bwMode="auto">
          <a:xfrm>
            <a:off x="1115377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pPr algn="r">
                <a:spcBef>
                  <a:spcPct val="50000"/>
                </a:spcBef>
                <a:defRPr/>
              </a:pPr>
              <a:t>‹#›</a:t>
            </a:fld>
            <a:endParaRPr lang="en-US" sz="1000" b="0" baseline="0" dirty="0"/>
          </a:p>
        </p:txBody>
      </p:sp>
    </p:spTree>
    <p:extLst>
      <p:ext uri="{BB962C8B-B14F-4D97-AF65-F5344CB8AC3E}">
        <p14:creationId xmlns:p14="http://schemas.microsoft.com/office/powerpoint/2010/main" val="589617092"/>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 2 Sections">
    <p:spTree>
      <p:nvGrpSpPr>
        <p:cNvPr id="1" name=""/>
        <p:cNvGrpSpPr/>
        <p:nvPr/>
      </p:nvGrpSpPr>
      <p:grpSpPr>
        <a:xfrm>
          <a:off x="0" y="0"/>
          <a:ext cx="0" cy="0"/>
          <a:chOff x="0" y="0"/>
          <a:chExt cx="0" cy="0"/>
        </a:xfrm>
      </p:grpSpPr>
      <p:sp>
        <p:nvSpPr>
          <p:cNvPr id="3" name="Content Placeholder 2"/>
          <p:cNvSpPr>
            <a:spLocks noGrp="1"/>
          </p:cNvSpPr>
          <p:nvPr>
            <p:ph sz="quarter" idx="15"/>
          </p:nvPr>
        </p:nvSpPr>
        <p:spPr>
          <a:xfrm>
            <a:off x="266700" y="1028700"/>
            <a:ext cx="5721406" cy="5600700"/>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
        <p:nvSpPr>
          <p:cNvPr id="11" name="Content Placeholder 2"/>
          <p:cNvSpPr>
            <a:spLocks noGrp="1"/>
          </p:cNvSpPr>
          <p:nvPr>
            <p:ph sz="quarter" idx="19"/>
          </p:nvPr>
        </p:nvSpPr>
        <p:spPr>
          <a:xfrm>
            <a:off x="6203894" y="1028700"/>
            <a:ext cx="5721406" cy="5600700"/>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68029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 Sub-Head 2 Sections">
    <p:spTree>
      <p:nvGrpSpPr>
        <p:cNvPr id="1" name=""/>
        <p:cNvGrpSpPr/>
        <p:nvPr/>
      </p:nvGrpSpPr>
      <p:grpSpPr>
        <a:xfrm>
          <a:off x="0" y="0"/>
          <a:ext cx="0" cy="0"/>
          <a:chOff x="0" y="0"/>
          <a:chExt cx="0" cy="0"/>
        </a:xfrm>
      </p:grpSpPr>
      <p:sp>
        <p:nvSpPr>
          <p:cNvPr id="9" name="Text Placeholder 3"/>
          <p:cNvSpPr>
            <a:spLocks noGrp="1"/>
          </p:cNvSpPr>
          <p:nvPr>
            <p:ph type="body" sz="quarter" idx="13"/>
          </p:nvPr>
        </p:nvSpPr>
        <p:spPr>
          <a:xfrm>
            <a:off x="266700" y="1028700"/>
            <a:ext cx="5719572" cy="666241"/>
          </a:xfrm>
        </p:spPr>
        <p:txBody>
          <a:bodyPr bIns="0" anchor="b"/>
          <a:lstStyle>
            <a:lvl1pPr>
              <a:defRPr sz="1500">
                <a:solidFill>
                  <a:schemeClr val="tx1">
                    <a:lumMod val="75000"/>
                    <a:lumOff val="25000"/>
                  </a:schemeClr>
                </a:solidFill>
              </a:defRPr>
            </a:lvl1pPr>
          </a:lstStyle>
          <a:p>
            <a:pPr lvl="0"/>
            <a:r>
              <a:rPr lang="en-US" dirty="0"/>
              <a:t>Click to edit Master text styles</a:t>
            </a:r>
          </a:p>
        </p:txBody>
      </p:sp>
      <p:sp>
        <p:nvSpPr>
          <p:cNvPr id="2" name="Title 1"/>
          <p:cNvSpPr>
            <a:spLocks noGrp="1"/>
          </p:cNvSpPr>
          <p:nvPr>
            <p:ph type="title"/>
          </p:nvPr>
        </p:nvSpPr>
        <p:spPr/>
        <p:txBody>
          <a:bodyPr/>
          <a:lstStyle/>
          <a:p>
            <a:r>
              <a:rPr lang="en-US" dirty="0"/>
              <a:t>Click to edit Master title style</a:t>
            </a:r>
          </a:p>
        </p:txBody>
      </p:sp>
      <p:sp>
        <p:nvSpPr>
          <p:cNvPr id="13" name="Content Placeholder 2"/>
          <p:cNvSpPr>
            <a:spLocks noGrp="1"/>
          </p:cNvSpPr>
          <p:nvPr>
            <p:ph sz="quarter" idx="16"/>
          </p:nvPr>
        </p:nvSpPr>
        <p:spPr>
          <a:xfrm>
            <a:off x="266700" y="1743075"/>
            <a:ext cx="5721406" cy="4886325"/>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sz="quarter" idx="19"/>
          </p:nvPr>
        </p:nvSpPr>
        <p:spPr>
          <a:xfrm>
            <a:off x="6203894" y="1743075"/>
            <a:ext cx="5721406" cy="4886325"/>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 Placeholder 3"/>
          <p:cNvSpPr>
            <a:spLocks noGrp="1"/>
          </p:cNvSpPr>
          <p:nvPr>
            <p:ph type="body" sz="quarter" idx="20"/>
          </p:nvPr>
        </p:nvSpPr>
        <p:spPr>
          <a:xfrm>
            <a:off x="6205728" y="1028700"/>
            <a:ext cx="5719572" cy="666241"/>
          </a:xfrm>
        </p:spPr>
        <p:txBody>
          <a:bodyPr bIns="0" anchor="b"/>
          <a:lstStyle>
            <a:lvl1pPr>
              <a:defRPr sz="1500">
                <a:solidFill>
                  <a:schemeClr val="tx1">
                    <a:lumMod val="75000"/>
                    <a:lumOff val="25000"/>
                  </a:schemeClr>
                </a:solidFill>
              </a:defRPr>
            </a:lvl1pPr>
          </a:lstStyle>
          <a:p>
            <a:pPr lvl="0"/>
            <a:r>
              <a:rPr lang="en-US" dirty="0"/>
              <a:t>Click to edit Master text styles</a:t>
            </a:r>
          </a:p>
        </p:txBody>
      </p:sp>
    </p:spTree>
    <p:extLst>
      <p:ext uri="{BB962C8B-B14F-4D97-AF65-F5344CB8AC3E}">
        <p14:creationId xmlns:p14="http://schemas.microsoft.com/office/powerpoint/2010/main" val="3558609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 2 Odd Sections">
    <p:spTree>
      <p:nvGrpSpPr>
        <p:cNvPr id="1" name=""/>
        <p:cNvGrpSpPr/>
        <p:nvPr/>
      </p:nvGrpSpPr>
      <p:grpSpPr>
        <a:xfrm>
          <a:off x="0" y="0"/>
          <a:ext cx="0" cy="0"/>
          <a:chOff x="0" y="0"/>
          <a:chExt cx="0" cy="0"/>
        </a:xfrm>
      </p:grpSpPr>
      <p:sp>
        <p:nvSpPr>
          <p:cNvPr id="3" name="Content Placeholder 2"/>
          <p:cNvSpPr>
            <a:spLocks noGrp="1"/>
          </p:cNvSpPr>
          <p:nvPr>
            <p:ph sz="quarter" idx="15"/>
          </p:nvPr>
        </p:nvSpPr>
        <p:spPr>
          <a:xfrm>
            <a:off x="266700" y="1028700"/>
            <a:ext cx="3779318" cy="5600700"/>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sz="quarter" idx="16"/>
          </p:nvPr>
        </p:nvSpPr>
        <p:spPr>
          <a:xfrm>
            <a:off x="4256410" y="1028700"/>
            <a:ext cx="7668889" cy="5600700"/>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037737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2.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60000"/>
            <a:lumOff val="40000"/>
          </a:schemeClr>
        </a:solidFill>
        <a:effectLst/>
      </p:bgPr>
    </p:bg>
    <p:spTree>
      <p:nvGrpSpPr>
        <p:cNvPr id="1" name=""/>
        <p:cNvGrpSpPr/>
        <p:nvPr/>
      </p:nvGrpSpPr>
      <p:grpSpPr>
        <a:xfrm>
          <a:off x="0" y="0"/>
          <a:ext cx="0" cy="0"/>
          <a:chOff x="0" y="0"/>
          <a:chExt cx="0" cy="0"/>
        </a:xfrm>
      </p:grpSpPr>
      <p:sp>
        <p:nvSpPr>
          <p:cNvPr id="11" name="Rounded Rectangle 10"/>
          <p:cNvSpPr/>
          <p:nvPr/>
        </p:nvSpPr>
        <p:spPr>
          <a:xfrm>
            <a:off x="66675" y="38099"/>
            <a:ext cx="12058650" cy="6791326"/>
          </a:xfrm>
          <a:prstGeom prst="roundRect">
            <a:avLst>
              <a:gd name="adj" fmla="val 2258"/>
            </a:avLst>
          </a:prstGeom>
          <a:solidFill>
            <a:srgbClr val="FFFFFF"/>
          </a:solidFill>
          <a:ln w="57150">
            <a:solidFill>
              <a:schemeClr val="bg2">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r"/>
            <a:endParaRPr lang="en-US" sz="900" dirty="0"/>
          </a:p>
        </p:txBody>
      </p:sp>
      <p:pic>
        <p:nvPicPr>
          <p:cNvPr id="5" name="Picture 4"/>
          <p:cNvPicPr>
            <a:picLocks noChangeAspect="1"/>
          </p:cNvPicPr>
          <p:nvPr userDrawn="1"/>
        </p:nvPicPr>
        <p:blipFill>
          <a:blip r:embed="rId27" cstate="screen">
            <a:extLst>
              <a:ext uri="{28A0092B-C50C-407E-A947-70E740481C1C}">
                <a14:useLocalDpi xmlns:a14="http://schemas.microsoft.com/office/drawing/2010/main"/>
              </a:ext>
            </a:extLst>
          </a:blip>
          <a:stretch>
            <a:fillRect/>
          </a:stretch>
        </p:blipFill>
        <p:spPr>
          <a:xfrm>
            <a:off x="285750" y="256443"/>
            <a:ext cx="496209" cy="653036"/>
          </a:xfrm>
          <a:prstGeom prst="rect">
            <a:avLst/>
          </a:prstGeom>
        </p:spPr>
      </p:pic>
      <p:sp>
        <p:nvSpPr>
          <p:cNvPr id="4099" name="Title Placeholder 1"/>
          <p:cNvSpPr>
            <a:spLocks noGrp="1"/>
          </p:cNvSpPr>
          <p:nvPr>
            <p:ph type="title"/>
          </p:nvPr>
        </p:nvSpPr>
        <p:spPr bwMode="auto">
          <a:xfrm>
            <a:off x="954860" y="128981"/>
            <a:ext cx="10185088" cy="78541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slide</a:t>
            </a:r>
          </a:p>
        </p:txBody>
      </p:sp>
      <p:sp>
        <p:nvSpPr>
          <p:cNvPr id="1030" name="Text Placeholder 2"/>
          <p:cNvSpPr>
            <a:spLocks noGrp="1"/>
          </p:cNvSpPr>
          <p:nvPr>
            <p:ph type="body" idx="1"/>
          </p:nvPr>
        </p:nvSpPr>
        <p:spPr bwMode="auto">
          <a:xfrm>
            <a:off x="266700" y="1028700"/>
            <a:ext cx="11658600" cy="56007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33" name="Picture 6"/>
          <p:cNvPicPr>
            <a:picLocks noChangeAspect="1"/>
          </p:cNvPicPr>
          <p:nvPr/>
        </p:nvPicPr>
        <p:blipFill>
          <a:blip r:embed="rId28"/>
          <a:srcRect/>
          <a:stretch>
            <a:fillRect/>
          </a:stretch>
        </p:blipFill>
        <p:spPr bwMode="auto">
          <a:xfrm>
            <a:off x="6079067" y="3416309"/>
            <a:ext cx="25400" cy="3175"/>
          </a:xfrm>
          <a:prstGeom prst="rect">
            <a:avLst/>
          </a:prstGeom>
          <a:noFill/>
          <a:ln w="9525">
            <a:noFill/>
            <a:miter lim="800000"/>
            <a:headEnd/>
            <a:tailEnd/>
          </a:ln>
        </p:spPr>
      </p:pic>
      <p:sp>
        <p:nvSpPr>
          <p:cNvPr id="12" name="Text Box 14"/>
          <p:cNvSpPr txBox="1">
            <a:spLocks noChangeArrowheads="1"/>
          </p:cNvSpPr>
          <p:nvPr userDrawn="1"/>
        </p:nvSpPr>
        <p:spPr bwMode="auto">
          <a:xfrm>
            <a:off x="1115377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pPr algn="r">
                <a:spcBef>
                  <a:spcPct val="50000"/>
                </a:spcBef>
                <a:defRPr/>
              </a:pPr>
              <a:t>‹#›</a:t>
            </a:fld>
            <a:endParaRPr lang="en-US" sz="1000" b="0" baseline="0" dirty="0"/>
          </a:p>
        </p:txBody>
      </p:sp>
      <p:pic>
        <p:nvPicPr>
          <p:cNvPr id="3" name="Picture 2"/>
          <p:cNvPicPr>
            <a:picLocks noChangeAspect="1"/>
          </p:cNvPicPr>
          <p:nvPr userDrawn="1"/>
        </p:nvPicPr>
        <p:blipFill>
          <a:blip r:embed="rId29" cstate="screen">
            <a:extLst>
              <a:ext uri="{28A0092B-C50C-407E-A947-70E740481C1C}">
                <a14:useLocalDpi xmlns:a14="http://schemas.microsoft.com/office/drawing/2010/main"/>
              </a:ext>
            </a:extLst>
          </a:blip>
          <a:stretch>
            <a:fillRect/>
          </a:stretch>
        </p:blipFill>
        <p:spPr>
          <a:xfrm>
            <a:off x="11266541" y="334036"/>
            <a:ext cx="727585" cy="497851"/>
          </a:xfrm>
          <a:prstGeom prst="rect">
            <a:avLst/>
          </a:prstGeom>
        </p:spPr>
      </p:pic>
      <p:sp>
        <p:nvSpPr>
          <p:cNvPr id="6" name="Footer Placeholder 5"/>
          <p:cNvSpPr>
            <a:spLocks noGrp="1"/>
          </p:cNvSpPr>
          <p:nvPr>
            <p:ph type="ftr" sz="quarter" idx="3"/>
          </p:nvPr>
        </p:nvSpPr>
        <p:spPr>
          <a:xfrm>
            <a:off x="276225" y="6640512"/>
            <a:ext cx="4114800" cy="182880"/>
          </a:xfrm>
          <a:prstGeom prst="rect">
            <a:avLst/>
          </a:prstGeom>
        </p:spPr>
        <p:txBody>
          <a:bodyPr vert="horz" lIns="91440" tIns="45720" rIns="91440" bIns="45720" rtlCol="0" anchor="ctr"/>
          <a:lstStyle>
            <a:lvl1pPr algn="l">
              <a:defRPr sz="800">
                <a:solidFill>
                  <a:schemeClr val="tx1">
                    <a:tint val="75000"/>
                  </a:schemeClr>
                </a:solidFill>
              </a:defRPr>
            </a:lvl1pPr>
          </a:lstStyle>
          <a:p>
            <a:endParaRPr lang="en-US" dirty="0"/>
          </a:p>
        </p:txBody>
      </p:sp>
      <p:sp>
        <p:nvSpPr>
          <p:cNvPr id="7" name="Date Placeholder 6"/>
          <p:cNvSpPr>
            <a:spLocks noGrp="1"/>
          </p:cNvSpPr>
          <p:nvPr>
            <p:ph type="dt" sz="half" idx="2"/>
          </p:nvPr>
        </p:nvSpPr>
        <p:spPr>
          <a:xfrm>
            <a:off x="9182100" y="6640512"/>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0D5B6B94-6F19-4E2B-82A4-E3780F0317F0}" type="datetimeFigureOut">
              <a:rPr lang="en-US" smtClean="0"/>
              <a:pPr/>
              <a:t>7/31/2023</a:t>
            </a:fld>
            <a:endParaRPr lang="en-US" dirty="0"/>
          </a:p>
        </p:txBody>
      </p:sp>
    </p:spTree>
    <p:extLst>
      <p:ext uri="{BB962C8B-B14F-4D97-AF65-F5344CB8AC3E}">
        <p14:creationId xmlns:p14="http://schemas.microsoft.com/office/powerpoint/2010/main" val="295903700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 id="2147483679" r:id="rId18"/>
    <p:sldLayoutId id="2147483680" r:id="rId19"/>
    <p:sldLayoutId id="2147483681" r:id="rId20"/>
    <p:sldLayoutId id="2147483682" r:id="rId21"/>
    <p:sldLayoutId id="2147483683" r:id="rId22"/>
    <p:sldLayoutId id="2147483684" r:id="rId23"/>
    <p:sldLayoutId id="2147483685" r:id="rId24"/>
    <p:sldLayoutId id="2147483686" r:id="rId25"/>
  </p:sldLayoutIdLst>
  <p:hf hdr="0" dt="0"/>
  <p:txStyles>
    <p:titleStyle>
      <a:lvl1pPr algn="l" rtl="0" eaLnBrk="1" fontAlgn="base" hangingPunct="1">
        <a:spcBef>
          <a:spcPct val="0"/>
        </a:spcBef>
        <a:spcAft>
          <a:spcPct val="0"/>
        </a:spcAft>
        <a:defRPr sz="3200" b="1" kern="1200" cap="all">
          <a:solidFill>
            <a:schemeClr val="tx1">
              <a:lumMod val="75000"/>
              <a:lumOff val="25000"/>
            </a:schemeClr>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2pPr>
      <a:lvl3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3pPr>
      <a:lvl4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4pPr>
      <a:lvl5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5pPr>
      <a:lvl6pPr marL="257175" algn="l" rtl="0" eaLnBrk="1" fontAlgn="base" hangingPunct="1">
        <a:spcBef>
          <a:spcPct val="0"/>
        </a:spcBef>
        <a:spcAft>
          <a:spcPct val="0"/>
        </a:spcAft>
        <a:defRPr sz="2475">
          <a:solidFill>
            <a:schemeClr val="tx1"/>
          </a:solidFill>
          <a:latin typeface="Arial" charset="0"/>
          <a:cs typeface="Arial" charset="0"/>
        </a:defRPr>
      </a:lvl6pPr>
      <a:lvl7pPr marL="514350" algn="l" rtl="0" eaLnBrk="1" fontAlgn="base" hangingPunct="1">
        <a:spcBef>
          <a:spcPct val="0"/>
        </a:spcBef>
        <a:spcAft>
          <a:spcPct val="0"/>
        </a:spcAft>
        <a:defRPr sz="2475">
          <a:solidFill>
            <a:schemeClr val="tx1"/>
          </a:solidFill>
          <a:latin typeface="Arial" charset="0"/>
          <a:cs typeface="Arial" charset="0"/>
        </a:defRPr>
      </a:lvl7pPr>
      <a:lvl8pPr marL="771525" algn="l" rtl="0" eaLnBrk="1" fontAlgn="base" hangingPunct="1">
        <a:spcBef>
          <a:spcPct val="0"/>
        </a:spcBef>
        <a:spcAft>
          <a:spcPct val="0"/>
        </a:spcAft>
        <a:defRPr sz="2475">
          <a:solidFill>
            <a:schemeClr val="tx1"/>
          </a:solidFill>
          <a:latin typeface="Arial" charset="0"/>
          <a:cs typeface="Arial" charset="0"/>
        </a:defRPr>
      </a:lvl8pPr>
      <a:lvl9pPr marL="1028700" algn="l" rtl="0" eaLnBrk="1" fontAlgn="base" hangingPunct="1">
        <a:spcBef>
          <a:spcPct val="0"/>
        </a:spcBef>
        <a:spcAft>
          <a:spcPct val="0"/>
        </a:spcAft>
        <a:defRPr sz="2475">
          <a:solidFill>
            <a:schemeClr val="tx1"/>
          </a:solidFill>
          <a:latin typeface="Arial" charset="0"/>
          <a:cs typeface="Arial" charset="0"/>
        </a:defRPr>
      </a:lvl9pPr>
    </p:titleStyle>
    <p:bodyStyle>
      <a:lvl1pPr marL="0" indent="0" algn="l" rtl="0" eaLnBrk="1" fontAlgn="base" hangingPunct="1">
        <a:spcBef>
          <a:spcPts val="0"/>
        </a:spcBef>
        <a:spcAft>
          <a:spcPct val="0"/>
        </a:spcAft>
        <a:buFont typeface="Arial" pitchFamily="34" charset="0"/>
        <a:defRPr sz="2100" kern="1200">
          <a:solidFill>
            <a:schemeClr val="tx1">
              <a:lumMod val="75000"/>
              <a:lumOff val="25000"/>
            </a:schemeClr>
          </a:solidFill>
          <a:latin typeface="Arial" pitchFamily="34" charset="0"/>
          <a:ea typeface="ＭＳ Ｐゴシック" charset="0"/>
          <a:cs typeface="Arial" pitchFamily="34" charset="0"/>
        </a:defRPr>
      </a:lvl1pPr>
      <a:lvl2pPr marL="227013" indent="-227013" algn="l" rtl="0" eaLnBrk="1" fontAlgn="base" hangingPunct="1">
        <a:spcBef>
          <a:spcPts val="0"/>
        </a:spcBef>
        <a:spcAft>
          <a:spcPct val="0"/>
        </a:spcAft>
        <a:buFont typeface="Arial" pitchFamily="34" charset="0"/>
        <a:buChar char="–"/>
        <a:defRPr sz="2100" kern="1200">
          <a:solidFill>
            <a:schemeClr val="tx1">
              <a:lumMod val="75000"/>
              <a:lumOff val="25000"/>
            </a:schemeClr>
          </a:solidFill>
          <a:latin typeface="Arial" pitchFamily="34" charset="0"/>
          <a:ea typeface="Arial" charset="0"/>
          <a:cs typeface="Arial" pitchFamily="34" charset="0"/>
        </a:defRPr>
      </a:lvl2pPr>
      <a:lvl3pPr marL="461963" indent="-234950" algn="l" rtl="0" eaLnBrk="1" fontAlgn="base" hangingPunct="1">
        <a:spcBef>
          <a:spcPts val="0"/>
        </a:spcBef>
        <a:spcAft>
          <a:spcPct val="0"/>
        </a:spcAft>
        <a:buFont typeface="Arial" pitchFamily="34" charset="0"/>
        <a:buChar char="•"/>
        <a:defRPr sz="1500" kern="1200">
          <a:solidFill>
            <a:schemeClr val="tx1">
              <a:lumMod val="75000"/>
              <a:lumOff val="25000"/>
            </a:schemeClr>
          </a:solidFill>
          <a:latin typeface="Arial" pitchFamily="34" charset="0"/>
          <a:ea typeface="Arial" charset="0"/>
          <a:cs typeface="Arial" pitchFamily="34" charset="0"/>
        </a:defRPr>
      </a:lvl3pPr>
      <a:lvl4pPr marL="687388" indent="-225425" algn="l" rtl="0" eaLnBrk="1" fontAlgn="base" hangingPunct="1">
        <a:spcBef>
          <a:spcPts val="0"/>
        </a:spcBef>
        <a:spcAft>
          <a:spcPct val="0"/>
        </a:spcAft>
        <a:buFont typeface="Arial" pitchFamily="34" charset="0"/>
        <a:buChar char="–"/>
        <a:defRPr sz="1500" kern="1200">
          <a:solidFill>
            <a:schemeClr val="tx1">
              <a:lumMod val="75000"/>
              <a:lumOff val="25000"/>
            </a:schemeClr>
          </a:solidFill>
          <a:latin typeface="Arial" pitchFamily="34" charset="0"/>
          <a:ea typeface="Arial" charset="0"/>
          <a:cs typeface="Arial" pitchFamily="34" charset="0"/>
        </a:defRPr>
      </a:lvl4pPr>
      <a:lvl5pPr marL="914400" indent="-227013" algn="l" rtl="0" eaLnBrk="1" fontAlgn="base" hangingPunct="1">
        <a:spcBef>
          <a:spcPts val="0"/>
        </a:spcBef>
        <a:spcAft>
          <a:spcPct val="0"/>
        </a:spcAft>
        <a:buFont typeface="Arial" pitchFamily="34" charset="0"/>
        <a:buChar char="»"/>
        <a:defRPr sz="1500" kern="1200">
          <a:solidFill>
            <a:schemeClr val="tx1">
              <a:lumMod val="75000"/>
              <a:lumOff val="25000"/>
            </a:schemeClr>
          </a:solidFill>
          <a:latin typeface="Arial" pitchFamily="34" charset="0"/>
          <a:ea typeface="Arial" charset="0"/>
          <a:cs typeface="Arial" pitchFamily="34" charset="0"/>
        </a:defRPr>
      </a:lvl5pPr>
      <a:lvl6pPr marL="1414463"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6pPr>
      <a:lvl7pPr marL="1671638"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7pPr>
      <a:lvl8pPr marL="1928813"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8pPr>
      <a:lvl9pPr marL="2185988"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512">
          <p15:clr>
            <a:srgbClr val="5ACBF0"/>
          </p15:clr>
        </p15:guide>
        <p15:guide id="2" pos="12971">
          <p15:clr>
            <a:srgbClr val="5ACBF0"/>
          </p15:clr>
        </p15:guide>
        <p15:guide id="3" pos="168">
          <p15:clr>
            <a:srgbClr val="5ACBF0"/>
          </p15:clr>
        </p15:guide>
        <p15:guide id="4" orient="horz" pos="637">
          <p15:clr>
            <a:srgbClr val="F26B43"/>
          </p15:clr>
        </p15:guide>
        <p15:guide id="5" orient="horz" pos="583">
          <p15:clr>
            <a:srgbClr val="F26B43"/>
          </p15:clr>
        </p15:guide>
        <p15:guide id="6" orient="horz" pos="4176">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2330" y="228600"/>
            <a:ext cx="10327340" cy="800100"/>
          </a:xfrm>
        </p:spPr>
        <p:txBody>
          <a:bodyPr/>
          <a:lstStyle/>
          <a:p>
            <a:r>
              <a:rPr lang="en-US" sz="2800" dirty="0"/>
              <a:t>Foreign Disclosure Request (FDR) Procedures</a:t>
            </a:r>
            <a:endParaRPr lang="en-US" dirty="0"/>
          </a:p>
        </p:txBody>
      </p:sp>
      <p:sp>
        <p:nvSpPr>
          <p:cNvPr id="3" name="Content Placeholder 2"/>
          <p:cNvSpPr>
            <a:spLocks noGrp="1"/>
          </p:cNvSpPr>
          <p:nvPr>
            <p:ph sz="quarter" idx="10"/>
          </p:nvPr>
        </p:nvSpPr>
        <p:spPr>
          <a:prstGeom prst="rect">
            <a:avLst/>
          </a:prstGeom>
        </p:spPr>
        <p:txBody>
          <a:bodyPr/>
          <a:lstStyle/>
          <a:p>
            <a:r>
              <a:rPr lang="en-US" sz="2400" dirty="0"/>
              <a:t>Required information for each Foreign National (FN) Visit </a:t>
            </a:r>
          </a:p>
          <a:p>
            <a:endParaRPr lang="en-US" sz="2400" b="1" dirty="0"/>
          </a:p>
          <a:p>
            <a:pPr marL="342900" indent="-342900">
              <a:buFont typeface="Arial" panose="020B0604020202020204" pitchFamily="34" charset="0"/>
              <a:buChar char="•"/>
            </a:pPr>
            <a:r>
              <a:rPr lang="en-US" sz="2400" b="1" dirty="0">
                <a:solidFill>
                  <a:srgbClr val="FF0000"/>
                </a:solidFill>
              </a:rPr>
              <a:t>45 days prior</a:t>
            </a:r>
            <a:r>
              <a:rPr lang="en-US" sz="2400" dirty="0">
                <a:solidFill>
                  <a:srgbClr val="FF0000"/>
                </a:solidFill>
              </a:rPr>
              <a:t> to Visit</a:t>
            </a:r>
          </a:p>
          <a:p>
            <a:pPr marL="342900" indent="-342900">
              <a:buFont typeface="Arial" panose="020B0604020202020204" pitchFamily="34" charset="0"/>
              <a:buChar char="•"/>
            </a:pPr>
            <a:r>
              <a:rPr lang="en-US" sz="2400" dirty="0"/>
              <a:t>Purpose of the Visit </a:t>
            </a:r>
          </a:p>
          <a:p>
            <a:pPr marL="342900" indent="-342900">
              <a:buFont typeface="Arial" panose="020B0604020202020204" pitchFamily="34" charset="0"/>
              <a:buChar char="•"/>
            </a:pPr>
            <a:r>
              <a:rPr lang="en-US" sz="2400" dirty="0"/>
              <a:t>Date(s) of Visit</a:t>
            </a:r>
          </a:p>
          <a:p>
            <a:pPr marL="342900" indent="-342900">
              <a:buFont typeface="Arial" panose="020B0604020202020204" pitchFamily="34" charset="0"/>
              <a:buChar char="•"/>
            </a:pPr>
            <a:r>
              <a:rPr lang="en-US" sz="2400" dirty="0"/>
              <a:t>Country of Citizenship</a:t>
            </a:r>
          </a:p>
          <a:p>
            <a:pPr marL="342900" indent="-342900">
              <a:buFont typeface="Arial" panose="020B0604020202020204" pitchFamily="34" charset="0"/>
              <a:buChar char="•"/>
            </a:pPr>
            <a:r>
              <a:rPr lang="en-US" sz="2400" dirty="0"/>
              <a:t>Name(s) FNs</a:t>
            </a:r>
          </a:p>
          <a:p>
            <a:pPr marL="342900" indent="-342900">
              <a:buFont typeface="Arial" panose="020B0604020202020204" pitchFamily="34" charset="0"/>
              <a:buChar char="•"/>
            </a:pPr>
            <a:r>
              <a:rPr lang="en-US" sz="2400" dirty="0"/>
              <a:t>Company/Organization </a:t>
            </a:r>
          </a:p>
          <a:p>
            <a:pPr marL="342900" indent="-342900">
              <a:buFont typeface="Arial" panose="020B0604020202020204" pitchFamily="34" charset="0"/>
              <a:buChar char="•"/>
            </a:pPr>
            <a:r>
              <a:rPr lang="en-US" sz="2400" dirty="0"/>
              <a:t>Position/Job Title</a:t>
            </a:r>
          </a:p>
          <a:p>
            <a:pPr marL="342900" indent="-342900">
              <a:buFont typeface="Arial" panose="020B0604020202020204" pitchFamily="34" charset="0"/>
              <a:buChar char="•"/>
            </a:pPr>
            <a:r>
              <a:rPr lang="en-US" sz="2400" dirty="0"/>
              <a:t>Copies of current Passport (NOT EXPIRED) from the country they “hail” from</a:t>
            </a:r>
          </a:p>
          <a:p>
            <a:pPr marL="342900" indent="-342900">
              <a:buFont typeface="Arial" panose="020B0604020202020204" pitchFamily="34" charset="0"/>
              <a:buChar char="•"/>
            </a:pPr>
            <a:r>
              <a:rPr lang="en-US" sz="2400" dirty="0"/>
              <a:t>Area(s) the FN’s will be visiting while at Galveston District</a:t>
            </a:r>
          </a:p>
          <a:p>
            <a:pPr marL="342900" indent="-342900">
              <a:buFont typeface="Arial" panose="020B0604020202020204" pitchFamily="34" charset="0"/>
              <a:buChar char="•"/>
            </a:pPr>
            <a:r>
              <a:rPr lang="en-US" sz="2400" dirty="0"/>
              <a:t>Point of contact of USACE Employee responsible for the meeting</a:t>
            </a:r>
          </a:p>
          <a:p>
            <a:pPr marL="342900" indent="-342900">
              <a:buFont typeface="Arial" panose="020B0604020202020204" pitchFamily="34" charset="0"/>
              <a:buChar char="•"/>
            </a:pPr>
            <a:endParaRPr lang="en-US" sz="2400" dirty="0"/>
          </a:p>
          <a:p>
            <a:pPr marL="242887" lvl="1" indent="0">
              <a:spcBef>
                <a:spcPts val="100"/>
              </a:spcBef>
              <a:buClr>
                <a:srgbClr val="001F5F"/>
              </a:buClr>
              <a:buNone/>
              <a:tabLst>
                <a:tab pos="354965" algn="l"/>
                <a:tab pos="355600" algn="l"/>
              </a:tabLst>
            </a:pPr>
            <a:r>
              <a:rPr lang="en-US" sz="2400" b="1" dirty="0">
                <a:highlight>
                  <a:srgbClr val="FFFFFF"/>
                </a:highlight>
              </a:rPr>
              <a:t>				</a:t>
            </a:r>
            <a:r>
              <a:rPr lang="en-US" sz="2400" b="1" dirty="0">
                <a:highlight>
                  <a:srgbClr val="00FF00"/>
                </a:highlight>
              </a:rPr>
              <a:t>***SEND ALL EMAIL PERTAINING TO PII </a:t>
            </a:r>
            <a:r>
              <a:rPr lang="en-US" sz="2400" b="1" i="1" dirty="0">
                <a:highlight>
                  <a:srgbClr val="00FF00"/>
                </a:highlight>
              </a:rPr>
              <a:t>ENCRYPTED***</a:t>
            </a:r>
            <a:endParaRPr lang="en-US" sz="2400" dirty="0">
              <a:highlight>
                <a:srgbClr val="00FF00"/>
              </a:highlight>
              <a:cs typeface="Arial"/>
            </a:endParaRPr>
          </a:p>
        </p:txBody>
      </p:sp>
    </p:spTree>
    <p:extLst>
      <p:ext uri="{BB962C8B-B14F-4D97-AF65-F5344CB8AC3E}">
        <p14:creationId xmlns:p14="http://schemas.microsoft.com/office/powerpoint/2010/main" val="740588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2330" y="228600"/>
            <a:ext cx="10327340" cy="800100"/>
          </a:xfrm>
        </p:spPr>
        <p:txBody>
          <a:bodyPr/>
          <a:lstStyle/>
          <a:p>
            <a:r>
              <a:rPr lang="en-US" sz="2800" dirty="0"/>
              <a:t>Foreign Disclosure Request (FDR) Procedures</a:t>
            </a:r>
            <a:endParaRPr lang="en-US" dirty="0"/>
          </a:p>
        </p:txBody>
      </p:sp>
      <p:sp>
        <p:nvSpPr>
          <p:cNvPr id="3" name="Content Placeholder 2"/>
          <p:cNvSpPr>
            <a:spLocks noGrp="1"/>
          </p:cNvSpPr>
          <p:nvPr>
            <p:ph sz="quarter" idx="10"/>
          </p:nvPr>
        </p:nvSpPr>
        <p:spPr>
          <a:prstGeom prst="rect">
            <a:avLst/>
          </a:prstGeom>
        </p:spPr>
        <p:txBody>
          <a:bodyPr/>
          <a:lstStyle/>
          <a:p>
            <a:endParaRPr lang="en-US" sz="2000" b="1" dirty="0"/>
          </a:p>
          <a:p>
            <a:r>
              <a:rPr lang="en-US" sz="2000" b="1" dirty="0"/>
              <a:t>KEY NOTES:</a:t>
            </a:r>
          </a:p>
          <a:p>
            <a:pPr marL="342900" marR="0" lvl="0" indent="-342900">
              <a:spcBef>
                <a:spcPts val="0"/>
              </a:spcBef>
              <a:spcAft>
                <a:spcPts val="0"/>
              </a:spcAft>
              <a:buFont typeface="+mj-lt"/>
              <a:buAutoNum type="arabicPeriod"/>
            </a:pPr>
            <a:r>
              <a:rPr lang="en-US" sz="2400" dirty="0">
                <a:effectLst/>
                <a:ea typeface="Times New Roman" panose="02020603050405020304" pitchFamily="18" charset="0"/>
              </a:rPr>
              <a:t>Approval can take up to </a:t>
            </a:r>
            <a:r>
              <a:rPr lang="en-US" sz="2400" b="1" dirty="0">
                <a:effectLst/>
                <a:ea typeface="Times New Roman" panose="02020603050405020304" pitchFamily="18" charset="0"/>
              </a:rPr>
              <a:t>45 days</a:t>
            </a:r>
            <a:r>
              <a:rPr lang="en-US" sz="2400" dirty="0">
                <a:effectLst/>
                <a:ea typeface="Times New Roman" panose="02020603050405020304" pitchFamily="18" charset="0"/>
              </a:rPr>
              <a:t> to process. Anything less than requires a waiver.</a:t>
            </a:r>
          </a:p>
          <a:p>
            <a:pPr marL="342900" marR="0" lvl="0" indent="-342900">
              <a:spcBef>
                <a:spcPts val="0"/>
              </a:spcBef>
              <a:spcAft>
                <a:spcPts val="0"/>
              </a:spcAft>
              <a:buFont typeface="+mj-lt"/>
              <a:buAutoNum type="arabicPeriod"/>
            </a:pPr>
            <a:r>
              <a:rPr lang="en-US" sz="2400" dirty="0">
                <a:ea typeface="Times New Roman" panose="02020603050405020304" pitchFamily="18" charset="0"/>
              </a:rPr>
              <a:t>S</a:t>
            </a:r>
            <a:r>
              <a:rPr lang="en-US" sz="2400" dirty="0">
                <a:effectLst/>
                <a:ea typeface="Times New Roman" panose="02020603050405020304" pitchFamily="18" charset="0"/>
              </a:rPr>
              <a:t>igned copy of the FDR will be given to the requestor upon approval.</a:t>
            </a:r>
          </a:p>
          <a:p>
            <a:pPr marL="342900" marR="0" lvl="0" indent="-342900">
              <a:spcBef>
                <a:spcPts val="0"/>
              </a:spcBef>
              <a:spcAft>
                <a:spcPts val="0"/>
              </a:spcAft>
              <a:buFont typeface="+mj-lt"/>
              <a:buAutoNum type="arabicPeriod"/>
            </a:pPr>
            <a:r>
              <a:rPr lang="en-US" sz="2400" dirty="0">
                <a:ea typeface="Calibri" panose="020F0502020204030204" pitchFamily="34" charset="0"/>
              </a:rPr>
              <a:t>Provide roster of FNs for each day of visit/meeting. </a:t>
            </a:r>
            <a:endParaRPr lang="en-US" sz="2400" dirty="0">
              <a:effectLst/>
              <a:ea typeface="Calibri" panose="020F0502020204030204" pitchFamily="34" charset="0"/>
            </a:endParaRPr>
          </a:p>
          <a:p>
            <a:pPr marL="342900" marR="0" lvl="0" indent="-342900">
              <a:spcBef>
                <a:spcPts val="0"/>
              </a:spcBef>
              <a:spcAft>
                <a:spcPts val="0"/>
              </a:spcAft>
              <a:buFont typeface="+mj-lt"/>
              <a:buAutoNum type="arabicPeriod"/>
            </a:pPr>
            <a:r>
              <a:rPr lang="en-US" sz="2400" dirty="0">
                <a:effectLst/>
                <a:ea typeface="Times New Roman" panose="02020603050405020304" pitchFamily="18" charset="0"/>
              </a:rPr>
              <a:t>Only FNs on the approved FDR will be given access to the facility(s). </a:t>
            </a:r>
            <a:r>
              <a:rPr lang="en-US" sz="2400" b="1" dirty="0">
                <a:effectLst/>
                <a:ea typeface="Times New Roman" panose="02020603050405020304" pitchFamily="18" charset="0"/>
              </a:rPr>
              <a:t>NO SUBSITUTIONS EXECEPTED</a:t>
            </a:r>
            <a:r>
              <a:rPr lang="en-US" sz="2400" dirty="0">
                <a:effectLst/>
                <a:ea typeface="Times New Roman" panose="02020603050405020304" pitchFamily="18" charset="0"/>
              </a:rPr>
              <a:t>!</a:t>
            </a:r>
          </a:p>
          <a:p>
            <a:pPr marL="342900" lvl="0" indent="-342900">
              <a:spcAft>
                <a:spcPts val="0"/>
              </a:spcAft>
              <a:buFont typeface="+mj-lt"/>
              <a:buAutoNum type="arabicPeriod"/>
            </a:pPr>
            <a:r>
              <a:rPr lang="en-US" sz="2400" dirty="0">
                <a:effectLst/>
                <a:ea typeface="Calibri" panose="020F0502020204030204" pitchFamily="34" charset="0"/>
              </a:rPr>
              <a:t>FN’s will </a:t>
            </a:r>
            <a:r>
              <a:rPr lang="en-US" sz="2400" dirty="0">
                <a:ea typeface="Calibri" panose="020F0502020204030204" pitchFamily="34" charset="0"/>
              </a:rPr>
              <a:t>follow</a:t>
            </a:r>
            <a:r>
              <a:rPr lang="en-US" sz="2400" dirty="0">
                <a:effectLst/>
                <a:ea typeface="Calibri" panose="020F0502020204030204" pitchFamily="34" charset="0"/>
              </a:rPr>
              <a:t> SWG Visitor</a:t>
            </a:r>
            <a:r>
              <a:rPr lang="en-US" sz="2400" dirty="0">
                <a:ea typeface="Calibri" panose="020F0502020204030204" pitchFamily="34" charset="0"/>
              </a:rPr>
              <a:t> sign-in procedures.</a:t>
            </a:r>
          </a:p>
          <a:p>
            <a:pPr marL="342900" lvl="0" indent="-342900">
              <a:spcAft>
                <a:spcPts val="0"/>
              </a:spcAft>
              <a:buFont typeface="+mj-lt"/>
              <a:buAutoNum type="arabicPeriod"/>
            </a:pPr>
            <a:r>
              <a:rPr lang="en-US" sz="2400" dirty="0">
                <a:effectLst/>
                <a:ea typeface="Calibri" panose="020F0502020204030204" pitchFamily="34" charset="0"/>
              </a:rPr>
              <a:t>ALL FNs will </a:t>
            </a:r>
            <a:r>
              <a:rPr lang="en-US" sz="2400" dirty="0">
                <a:ea typeface="Calibri" panose="020F0502020204030204" pitchFamily="34" charset="0"/>
              </a:rPr>
              <a:t>be escorted.</a:t>
            </a:r>
            <a:endParaRPr lang="en-US" sz="2400" dirty="0">
              <a:effectLst/>
              <a:ea typeface="Calibri" panose="020F0502020204030204" pitchFamily="34" charset="0"/>
            </a:endParaRPr>
          </a:p>
          <a:p>
            <a:pPr marL="342900" marR="0" lvl="0" indent="-342900">
              <a:spcBef>
                <a:spcPts val="0"/>
              </a:spcBef>
              <a:spcAft>
                <a:spcPts val="0"/>
              </a:spcAft>
              <a:buFont typeface="+mj-lt"/>
              <a:buAutoNum type="arabicPeriod"/>
            </a:pPr>
            <a:r>
              <a:rPr lang="en-US" sz="2400" dirty="0">
                <a:effectLst/>
                <a:ea typeface="Times New Roman" panose="02020603050405020304" pitchFamily="18" charset="0"/>
              </a:rPr>
              <a:t>The POC will notify the Guard Supervisor of the FN Visit.</a:t>
            </a:r>
            <a:br>
              <a:rPr lang="en-US" sz="2400" dirty="0">
                <a:effectLst/>
                <a:ea typeface="Times New Roman" panose="02020603050405020304" pitchFamily="18" charset="0"/>
              </a:rPr>
            </a:br>
            <a:r>
              <a:rPr lang="en-US" sz="2400" dirty="0">
                <a:effectLst/>
                <a:ea typeface="Times New Roman" panose="02020603050405020304" pitchFamily="18" charset="0"/>
              </a:rPr>
              <a:t> Security Lead’s Email - securitylead@meritussolutionsgroup.com</a:t>
            </a:r>
            <a:endParaRPr lang="en-US" sz="2400" dirty="0">
              <a:effectLst/>
              <a:ea typeface="Calibri" panose="020F0502020204030204" pitchFamily="34" charset="0"/>
            </a:endParaRPr>
          </a:p>
          <a:p>
            <a:endParaRPr lang="en-US" sz="2400" dirty="0"/>
          </a:p>
          <a:p>
            <a:pPr marL="242887" lvl="1" indent="0">
              <a:spcBef>
                <a:spcPts val="100"/>
              </a:spcBef>
              <a:buClr>
                <a:srgbClr val="001F5F"/>
              </a:buClr>
              <a:buNone/>
              <a:tabLst>
                <a:tab pos="354965" algn="l"/>
                <a:tab pos="355600" algn="l"/>
              </a:tabLst>
            </a:pPr>
            <a:r>
              <a:rPr lang="en-US" sz="2400" b="1" dirty="0">
                <a:highlight>
                  <a:srgbClr val="FFFFFF"/>
                </a:highlight>
              </a:rPr>
              <a:t>				</a:t>
            </a:r>
            <a:r>
              <a:rPr lang="en-US" sz="2400" b="1" dirty="0">
                <a:highlight>
                  <a:srgbClr val="00FF00"/>
                </a:highlight>
              </a:rPr>
              <a:t>***SEND ALL EMAIL PERTAINING TO PII </a:t>
            </a:r>
            <a:r>
              <a:rPr lang="en-US" sz="2400" b="1" i="1" dirty="0">
                <a:highlight>
                  <a:srgbClr val="00FF00"/>
                </a:highlight>
              </a:rPr>
              <a:t>ENCRYPTED***</a:t>
            </a:r>
            <a:endParaRPr lang="en-US" sz="2400" dirty="0">
              <a:highlight>
                <a:srgbClr val="00FF00"/>
              </a:highlight>
              <a:cs typeface="Arial"/>
            </a:endParaRPr>
          </a:p>
        </p:txBody>
      </p:sp>
    </p:spTree>
    <p:extLst>
      <p:ext uri="{BB962C8B-B14F-4D97-AF65-F5344CB8AC3E}">
        <p14:creationId xmlns:p14="http://schemas.microsoft.com/office/powerpoint/2010/main" val="822952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Table&#10;&#10;Description automatically generated">
            <a:extLst>
              <a:ext uri="{FF2B5EF4-FFF2-40B4-BE49-F238E27FC236}">
                <a16:creationId xmlns:a16="http://schemas.microsoft.com/office/drawing/2014/main" id="{B11BF2ED-7D7E-40B9-8402-135FB79AB48A}"/>
              </a:ext>
            </a:extLst>
          </p:cNvPr>
          <p:cNvPicPr>
            <a:picLocks noGrp="1" noChangeAspect="1"/>
          </p:cNvPicPr>
          <p:nvPr>
            <p:ph sz="quarter" idx="10"/>
          </p:nvPr>
        </p:nvPicPr>
        <p:blipFill>
          <a:blip r:embed="rId2" cstate="email">
            <a:extLst>
              <a:ext uri="{28A0092B-C50C-407E-A947-70E740481C1C}">
                <a14:useLocalDpi xmlns:a14="http://schemas.microsoft.com/office/drawing/2010/main" val="0"/>
              </a:ext>
            </a:extLst>
          </a:blip>
          <a:stretch>
            <a:fillRect/>
          </a:stretch>
        </p:blipFill>
        <p:spPr>
          <a:xfrm>
            <a:off x="990600" y="1524000"/>
            <a:ext cx="10210800" cy="4610100"/>
          </a:xfrm>
        </p:spPr>
      </p:pic>
      <p:sp>
        <p:nvSpPr>
          <p:cNvPr id="3" name="Title 2">
            <a:extLst>
              <a:ext uri="{FF2B5EF4-FFF2-40B4-BE49-F238E27FC236}">
                <a16:creationId xmlns:a16="http://schemas.microsoft.com/office/drawing/2014/main" id="{FBD525CB-26EF-4C38-9718-4FB9E85051E6}"/>
              </a:ext>
            </a:extLst>
          </p:cNvPr>
          <p:cNvSpPr>
            <a:spLocks noGrp="1"/>
          </p:cNvSpPr>
          <p:nvPr>
            <p:ph type="title"/>
          </p:nvPr>
        </p:nvSpPr>
        <p:spPr>
          <a:xfrm>
            <a:off x="2017566" y="215043"/>
            <a:ext cx="8156867" cy="785419"/>
          </a:xfrm>
        </p:spPr>
        <p:txBody>
          <a:bodyPr/>
          <a:lstStyle/>
          <a:p>
            <a:r>
              <a:rPr lang="en-US" sz="3200" dirty="0"/>
              <a:t>Foreign Disclosure Request (FDR) Procedures Continued</a:t>
            </a:r>
            <a:endParaRPr lang="en-US" dirty="0"/>
          </a:p>
        </p:txBody>
      </p:sp>
    </p:spTree>
    <p:extLst>
      <p:ext uri="{BB962C8B-B14F-4D97-AF65-F5344CB8AC3E}">
        <p14:creationId xmlns:p14="http://schemas.microsoft.com/office/powerpoint/2010/main" val="2280255374"/>
      </p:ext>
    </p:extLst>
  </p:cSld>
  <p:clrMapOvr>
    <a:masterClrMapping/>
  </p:clrMapOvr>
</p:sld>
</file>

<file path=ppt/theme/theme1.xml><?xml version="1.0" encoding="utf-8"?>
<a:theme xmlns:a="http://schemas.openxmlformats.org/drawingml/2006/main" name="Content Templates">
  <a:themeElements>
    <a:clrScheme name="USACE">
      <a:dk1>
        <a:srgbClr val="000000"/>
      </a:dk1>
      <a:lt1>
        <a:srgbClr val="83847A"/>
      </a:lt1>
      <a:dk2>
        <a:srgbClr val="FFFFFF"/>
      </a:dk2>
      <a:lt2>
        <a:srgbClr val="A3A3A3"/>
      </a:lt2>
      <a:accent1>
        <a:srgbClr val="82786F"/>
      </a:accent1>
      <a:accent2>
        <a:srgbClr val="6E8778"/>
      </a:accent2>
      <a:accent3>
        <a:srgbClr val="705C38"/>
      </a:accent3>
      <a:accent4>
        <a:srgbClr val="3E6682"/>
      </a:accent4>
      <a:accent5>
        <a:srgbClr val="663830"/>
      </a:accent5>
      <a:accent6>
        <a:srgbClr val="DF1F2E"/>
      </a:accent6>
      <a:hlink>
        <a:srgbClr val="3E6682"/>
      </a:hlink>
      <a:folHlink>
        <a:srgbClr val="DF1F2E"/>
      </a:folHlink>
    </a:clrScheme>
    <a:fontScheme name="USACE TEMPLATE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F4339">
            <a:alpha val="89000"/>
          </a:srgbClr>
        </a:solidFill>
        <a:ln>
          <a:noFill/>
        </a:ln>
        <a:effectLst/>
      </a:spPr>
      <a:bodyPr anchor="ctr"/>
      <a:lstStyle>
        <a:defPPr algn="ctr">
          <a:defRPr dirty="0"/>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NWDTemplate-LogosDown-2017.potx" id="{9FA1C32E-CDE2-4EA8-82A9-54FAA73D0B6D}" vid="{4D202EBB-725C-4C87-B90A-DB065ED0BBF7}"/>
    </a:ext>
  </a:extLst>
</a:theme>
</file>

<file path=docProps/app.xml><?xml version="1.0" encoding="utf-8"?>
<Properties xmlns="http://schemas.openxmlformats.org/officeDocument/2006/extended-properties" xmlns:vt="http://schemas.openxmlformats.org/officeDocument/2006/docPropsVTypes">
  <TotalTime>2</TotalTime>
  <Words>230</Words>
  <Application>Microsoft Office PowerPoint</Application>
  <PresentationFormat>Widescreen</PresentationFormat>
  <Paragraphs>28</Paragraphs>
  <Slides>3</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3</vt:i4>
      </vt:variant>
    </vt:vector>
  </HeadingPairs>
  <TitlesOfParts>
    <vt:vector size="5" baseType="lpstr">
      <vt:lpstr>Arial</vt:lpstr>
      <vt:lpstr>Content Templates</vt:lpstr>
      <vt:lpstr>Foreign Disclosure Request (FDR) Procedures</vt:lpstr>
      <vt:lpstr>Foreign Disclosure Request (FDR) Procedures</vt:lpstr>
      <vt:lpstr>Foreign Disclosure Request (FDR) Procedures Continued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Foreign Disclosure Request (FDR) Procedures</dc:title>
  <dc:creator>Seegers, Joy S CIV CESWG</dc:creator>
  <cp:lastModifiedBy>Brown, Gina S CIV SWG</cp:lastModifiedBy>
  <cp:revision>1</cp:revision>
  <dcterms:created xsi:type="dcterms:W3CDTF">2023-07-20T21:09:05Z</dcterms:created>
  <dcterms:modified xsi:type="dcterms:W3CDTF">2023-07-31T11:23:20Z</dcterms:modified>
</cp:coreProperties>
</file>